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66" r:id="rId4"/>
    <p:sldId id="267" r:id="rId5"/>
    <p:sldId id="268" r:id="rId6"/>
    <p:sldId id="269" r:id="rId7"/>
    <p:sldId id="271" r:id="rId8"/>
    <p:sldId id="270" r:id="rId9"/>
    <p:sldId id="272" r:id="rId10"/>
    <p:sldId id="263" r:id="rId11"/>
    <p:sldId id="258" r:id="rId12"/>
    <p:sldId id="261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C73BDF-C7ED-4B75-BB82-5258C784385F}" v="15" dt="2022-03-30T14:25:48.4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jčová Kristýna" userId="87348a6a-687a-440f-8b8a-e4a598f218ba" providerId="ADAL" clId="{F1C73BDF-C7ED-4B75-BB82-5258C784385F}"/>
    <pc:docChg chg="addSld delSld modSld sldOrd">
      <pc:chgData name="Krejčová Kristýna" userId="87348a6a-687a-440f-8b8a-e4a598f218ba" providerId="ADAL" clId="{F1C73BDF-C7ED-4B75-BB82-5258C784385F}" dt="2022-03-30T14:26:09.071" v="34" actId="47"/>
      <pc:docMkLst>
        <pc:docMk/>
      </pc:docMkLst>
      <pc:sldChg chg="del modAnim">
        <pc:chgData name="Krejčová Kristýna" userId="87348a6a-687a-440f-8b8a-e4a598f218ba" providerId="ADAL" clId="{F1C73BDF-C7ED-4B75-BB82-5258C784385F}" dt="2022-03-30T14:26:09.071" v="34" actId="47"/>
        <pc:sldMkLst>
          <pc:docMk/>
          <pc:sldMk cId="2710812896" sldId="257"/>
        </pc:sldMkLst>
      </pc:sldChg>
      <pc:sldChg chg="add del">
        <pc:chgData name="Krejčová Kristýna" userId="87348a6a-687a-440f-8b8a-e4a598f218ba" providerId="ADAL" clId="{F1C73BDF-C7ED-4B75-BB82-5258C784385F}" dt="2022-03-30T14:26:06.105" v="33" actId="47"/>
        <pc:sldMkLst>
          <pc:docMk/>
          <pc:sldMk cId="1676521880" sldId="264"/>
        </pc:sldMkLst>
      </pc:sldChg>
      <pc:sldChg chg="modSp add mod">
        <pc:chgData name="Krejčová Kristýna" userId="87348a6a-687a-440f-8b8a-e4a598f218ba" providerId="ADAL" clId="{F1C73BDF-C7ED-4B75-BB82-5258C784385F}" dt="2022-03-30T14:24:30.912" v="11" actId="6549"/>
        <pc:sldMkLst>
          <pc:docMk/>
          <pc:sldMk cId="2664461376" sldId="265"/>
        </pc:sldMkLst>
        <pc:graphicFrameChg chg="modGraphic">
          <ac:chgData name="Krejčová Kristýna" userId="87348a6a-687a-440f-8b8a-e4a598f218ba" providerId="ADAL" clId="{F1C73BDF-C7ED-4B75-BB82-5258C784385F}" dt="2022-03-30T14:24:30.912" v="11" actId="6549"/>
          <ac:graphicFrameMkLst>
            <pc:docMk/>
            <pc:sldMk cId="2664461376" sldId="265"/>
            <ac:graphicFrameMk id="4" creationId="{AC0C3194-3FC5-4784-9175-EE288B7C1531}"/>
          </ac:graphicFrameMkLst>
        </pc:graphicFrameChg>
        <pc:graphicFrameChg chg="modGraphic">
          <ac:chgData name="Krejčová Kristýna" userId="87348a6a-687a-440f-8b8a-e4a598f218ba" providerId="ADAL" clId="{F1C73BDF-C7ED-4B75-BB82-5258C784385F}" dt="2022-03-30T14:24:27.407" v="10" actId="6549"/>
          <ac:graphicFrameMkLst>
            <pc:docMk/>
            <pc:sldMk cId="2664461376" sldId="265"/>
            <ac:graphicFrameMk id="6" creationId="{BE36C65E-D8E5-41AC-B7BF-A4FEC44DA7D2}"/>
          </ac:graphicFrameMkLst>
        </pc:graphicFrameChg>
      </pc:sldChg>
      <pc:sldChg chg="modSp add mod">
        <pc:chgData name="Krejčová Kristýna" userId="87348a6a-687a-440f-8b8a-e4a598f218ba" providerId="ADAL" clId="{F1C73BDF-C7ED-4B75-BB82-5258C784385F}" dt="2022-03-30T14:24:41.174" v="13" actId="6549"/>
        <pc:sldMkLst>
          <pc:docMk/>
          <pc:sldMk cId="215602476" sldId="266"/>
        </pc:sldMkLst>
        <pc:graphicFrameChg chg="modGraphic">
          <ac:chgData name="Krejčová Kristýna" userId="87348a6a-687a-440f-8b8a-e4a598f218ba" providerId="ADAL" clId="{F1C73BDF-C7ED-4B75-BB82-5258C784385F}" dt="2022-03-30T14:24:41.174" v="13" actId="6549"/>
          <ac:graphicFrameMkLst>
            <pc:docMk/>
            <pc:sldMk cId="215602476" sldId="266"/>
            <ac:graphicFrameMk id="4" creationId="{AC0C3194-3FC5-4784-9175-EE288B7C1531}"/>
          </ac:graphicFrameMkLst>
        </pc:graphicFrameChg>
        <pc:graphicFrameChg chg="modGraphic">
          <ac:chgData name="Krejčová Kristýna" userId="87348a6a-687a-440f-8b8a-e4a598f218ba" providerId="ADAL" clId="{F1C73BDF-C7ED-4B75-BB82-5258C784385F}" dt="2022-03-30T14:24:37.901" v="12" actId="6549"/>
          <ac:graphicFrameMkLst>
            <pc:docMk/>
            <pc:sldMk cId="215602476" sldId="266"/>
            <ac:graphicFrameMk id="6" creationId="{BE36C65E-D8E5-41AC-B7BF-A4FEC44DA7D2}"/>
          </ac:graphicFrameMkLst>
        </pc:graphicFrameChg>
      </pc:sldChg>
      <pc:sldChg chg="modSp add mod">
        <pc:chgData name="Krejčová Kristýna" userId="87348a6a-687a-440f-8b8a-e4a598f218ba" providerId="ADAL" clId="{F1C73BDF-C7ED-4B75-BB82-5258C784385F}" dt="2022-03-30T14:24:47.747" v="15" actId="6549"/>
        <pc:sldMkLst>
          <pc:docMk/>
          <pc:sldMk cId="2363833363" sldId="267"/>
        </pc:sldMkLst>
        <pc:graphicFrameChg chg="modGraphic">
          <ac:chgData name="Krejčová Kristýna" userId="87348a6a-687a-440f-8b8a-e4a598f218ba" providerId="ADAL" clId="{F1C73BDF-C7ED-4B75-BB82-5258C784385F}" dt="2022-03-30T14:24:45.026" v="14" actId="6549"/>
          <ac:graphicFrameMkLst>
            <pc:docMk/>
            <pc:sldMk cId="2363833363" sldId="267"/>
            <ac:graphicFrameMk id="4" creationId="{AC0C3194-3FC5-4784-9175-EE288B7C1531}"/>
          </ac:graphicFrameMkLst>
        </pc:graphicFrameChg>
        <pc:graphicFrameChg chg="modGraphic">
          <ac:chgData name="Krejčová Kristýna" userId="87348a6a-687a-440f-8b8a-e4a598f218ba" providerId="ADAL" clId="{F1C73BDF-C7ED-4B75-BB82-5258C784385F}" dt="2022-03-30T14:24:47.747" v="15" actId="6549"/>
          <ac:graphicFrameMkLst>
            <pc:docMk/>
            <pc:sldMk cId="2363833363" sldId="267"/>
            <ac:graphicFrameMk id="6" creationId="{BE36C65E-D8E5-41AC-B7BF-A4FEC44DA7D2}"/>
          </ac:graphicFrameMkLst>
        </pc:graphicFrameChg>
      </pc:sldChg>
      <pc:sldChg chg="modSp add mod">
        <pc:chgData name="Krejčová Kristýna" userId="87348a6a-687a-440f-8b8a-e4a598f218ba" providerId="ADAL" clId="{F1C73BDF-C7ED-4B75-BB82-5258C784385F}" dt="2022-03-30T14:24:57.368" v="18" actId="6549"/>
        <pc:sldMkLst>
          <pc:docMk/>
          <pc:sldMk cId="2062669590" sldId="268"/>
        </pc:sldMkLst>
        <pc:graphicFrameChg chg="modGraphic">
          <ac:chgData name="Krejčová Kristýna" userId="87348a6a-687a-440f-8b8a-e4a598f218ba" providerId="ADAL" clId="{F1C73BDF-C7ED-4B75-BB82-5258C784385F}" dt="2022-03-30T14:24:57.368" v="18" actId="6549"/>
          <ac:graphicFrameMkLst>
            <pc:docMk/>
            <pc:sldMk cId="2062669590" sldId="268"/>
            <ac:graphicFrameMk id="4" creationId="{AC0C3194-3FC5-4784-9175-EE288B7C1531}"/>
          </ac:graphicFrameMkLst>
        </pc:graphicFrameChg>
        <pc:graphicFrameChg chg="modGraphic">
          <ac:chgData name="Krejčová Kristýna" userId="87348a6a-687a-440f-8b8a-e4a598f218ba" providerId="ADAL" clId="{F1C73BDF-C7ED-4B75-BB82-5258C784385F}" dt="2022-03-30T14:24:52.434" v="16" actId="6549"/>
          <ac:graphicFrameMkLst>
            <pc:docMk/>
            <pc:sldMk cId="2062669590" sldId="268"/>
            <ac:graphicFrameMk id="6" creationId="{BE36C65E-D8E5-41AC-B7BF-A4FEC44DA7D2}"/>
          </ac:graphicFrameMkLst>
        </pc:graphicFrameChg>
      </pc:sldChg>
      <pc:sldChg chg="modSp add mod">
        <pc:chgData name="Krejčová Kristýna" userId="87348a6a-687a-440f-8b8a-e4a598f218ba" providerId="ADAL" clId="{F1C73BDF-C7ED-4B75-BB82-5258C784385F}" dt="2022-03-30T14:25:06.047" v="20" actId="6549"/>
        <pc:sldMkLst>
          <pc:docMk/>
          <pc:sldMk cId="803843300" sldId="269"/>
        </pc:sldMkLst>
        <pc:graphicFrameChg chg="modGraphic">
          <ac:chgData name="Krejčová Kristýna" userId="87348a6a-687a-440f-8b8a-e4a598f218ba" providerId="ADAL" clId="{F1C73BDF-C7ED-4B75-BB82-5258C784385F}" dt="2022-03-30T14:25:01.813" v="19" actId="6549"/>
          <ac:graphicFrameMkLst>
            <pc:docMk/>
            <pc:sldMk cId="803843300" sldId="269"/>
            <ac:graphicFrameMk id="4" creationId="{AC0C3194-3FC5-4784-9175-EE288B7C1531}"/>
          </ac:graphicFrameMkLst>
        </pc:graphicFrameChg>
        <pc:graphicFrameChg chg="modGraphic">
          <ac:chgData name="Krejčová Kristýna" userId="87348a6a-687a-440f-8b8a-e4a598f218ba" providerId="ADAL" clId="{F1C73BDF-C7ED-4B75-BB82-5258C784385F}" dt="2022-03-30T14:25:06.047" v="20" actId="6549"/>
          <ac:graphicFrameMkLst>
            <pc:docMk/>
            <pc:sldMk cId="803843300" sldId="269"/>
            <ac:graphicFrameMk id="6" creationId="{BE36C65E-D8E5-41AC-B7BF-A4FEC44DA7D2}"/>
          </ac:graphicFrameMkLst>
        </pc:graphicFrameChg>
      </pc:sldChg>
      <pc:sldChg chg="add del">
        <pc:chgData name="Krejčová Kristýna" userId="87348a6a-687a-440f-8b8a-e4a598f218ba" providerId="ADAL" clId="{F1C73BDF-C7ED-4B75-BB82-5258C784385F}" dt="2022-03-30T14:25:16.060" v="23" actId="47"/>
        <pc:sldMkLst>
          <pc:docMk/>
          <pc:sldMk cId="2516715730" sldId="270"/>
        </pc:sldMkLst>
      </pc:sldChg>
      <pc:sldChg chg="modSp add mod ord">
        <pc:chgData name="Krejčová Kristýna" userId="87348a6a-687a-440f-8b8a-e4a598f218ba" providerId="ADAL" clId="{F1C73BDF-C7ED-4B75-BB82-5258C784385F}" dt="2022-03-30T14:25:56.070" v="32" actId="6549"/>
        <pc:sldMkLst>
          <pc:docMk/>
          <pc:sldMk cId="4277006743" sldId="270"/>
        </pc:sldMkLst>
        <pc:graphicFrameChg chg="modGraphic">
          <ac:chgData name="Krejčová Kristýna" userId="87348a6a-687a-440f-8b8a-e4a598f218ba" providerId="ADAL" clId="{F1C73BDF-C7ED-4B75-BB82-5258C784385F}" dt="2022-03-30T14:25:56.070" v="32" actId="6549"/>
          <ac:graphicFrameMkLst>
            <pc:docMk/>
            <pc:sldMk cId="4277006743" sldId="270"/>
            <ac:graphicFrameMk id="6" creationId="{BE36C65E-D8E5-41AC-B7BF-A4FEC44DA7D2}"/>
          </ac:graphicFrameMkLst>
        </pc:graphicFrameChg>
      </pc:sldChg>
      <pc:sldChg chg="add del">
        <pc:chgData name="Krejčová Kristýna" userId="87348a6a-687a-440f-8b8a-e4a598f218ba" providerId="ADAL" clId="{F1C73BDF-C7ED-4B75-BB82-5258C784385F}" dt="2022-03-30T14:25:18.293" v="24" actId="47"/>
        <pc:sldMkLst>
          <pc:docMk/>
          <pc:sldMk cId="2323301308" sldId="271"/>
        </pc:sldMkLst>
      </pc:sldChg>
      <pc:sldChg chg="modSp add mod">
        <pc:chgData name="Krejčová Kristýna" userId="87348a6a-687a-440f-8b8a-e4a598f218ba" providerId="ADAL" clId="{F1C73BDF-C7ED-4B75-BB82-5258C784385F}" dt="2022-03-30T14:25:40.890" v="28" actId="6549"/>
        <pc:sldMkLst>
          <pc:docMk/>
          <pc:sldMk cId="4272547874" sldId="271"/>
        </pc:sldMkLst>
        <pc:graphicFrameChg chg="modGraphic">
          <ac:chgData name="Krejčová Kristýna" userId="87348a6a-687a-440f-8b8a-e4a598f218ba" providerId="ADAL" clId="{F1C73BDF-C7ED-4B75-BB82-5258C784385F}" dt="2022-03-30T14:25:38.248" v="27" actId="6549"/>
          <ac:graphicFrameMkLst>
            <pc:docMk/>
            <pc:sldMk cId="4272547874" sldId="271"/>
            <ac:graphicFrameMk id="4" creationId="{AC0C3194-3FC5-4784-9175-EE288B7C1531}"/>
          </ac:graphicFrameMkLst>
        </pc:graphicFrameChg>
        <pc:graphicFrameChg chg="modGraphic">
          <ac:chgData name="Krejčová Kristýna" userId="87348a6a-687a-440f-8b8a-e4a598f218ba" providerId="ADAL" clId="{F1C73BDF-C7ED-4B75-BB82-5258C784385F}" dt="2022-03-30T14:25:40.890" v="28" actId="6549"/>
          <ac:graphicFrameMkLst>
            <pc:docMk/>
            <pc:sldMk cId="4272547874" sldId="271"/>
            <ac:graphicFrameMk id="6" creationId="{BE36C65E-D8E5-41AC-B7BF-A4FEC44DA7D2}"/>
          </ac:graphicFrameMkLst>
        </pc:graphicFrameChg>
      </pc:sldChg>
      <pc:sldChg chg="add">
        <pc:chgData name="Krejčová Kristýna" userId="87348a6a-687a-440f-8b8a-e4a598f218ba" providerId="ADAL" clId="{F1C73BDF-C7ED-4B75-BB82-5258C784385F}" dt="2022-03-30T14:25:48.474" v="31"/>
        <pc:sldMkLst>
          <pc:docMk/>
          <pc:sldMk cId="735841316" sldId="272"/>
        </pc:sldMkLst>
      </pc:sldChg>
    </pc:docChg>
  </pc:docChgLst>
  <pc:docChgLst>
    <pc:chgData name="Krejčová Kristýna" userId="87348a6a-687a-440f-8b8a-e4a598f218ba" providerId="ADAL" clId="{9D7B7270-4293-4543-B15C-D6EF98B4EB9D}"/>
    <pc:docChg chg="undo custSel addSld delSld modSld">
      <pc:chgData name="Krejčová Kristýna" userId="87348a6a-687a-440f-8b8a-e4a598f218ba" providerId="ADAL" clId="{9D7B7270-4293-4543-B15C-D6EF98B4EB9D}" dt="2021-03-30T11:45:34.113" v="279" actId="20577"/>
      <pc:docMkLst>
        <pc:docMk/>
      </pc:docMkLst>
      <pc:sldChg chg="new del">
        <pc:chgData name="Krejčová Kristýna" userId="87348a6a-687a-440f-8b8a-e4a598f218ba" providerId="ADAL" clId="{9D7B7270-4293-4543-B15C-D6EF98B4EB9D}" dt="2021-03-30T11:00:13.342" v="2" actId="47"/>
        <pc:sldMkLst>
          <pc:docMk/>
          <pc:sldMk cId="1488583834" sldId="262"/>
        </pc:sldMkLst>
      </pc:sldChg>
      <pc:sldChg chg="modSp add mod">
        <pc:chgData name="Krejčová Kristýna" userId="87348a6a-687a-440f-8b8a-e4a598f218ba" providerId="ADAL" clId="{9D7B7270-4293-4543-B15C-D6EF98B4EB9D}" dt="2021-03-30T11:45:34.113" v="279" actId="20577"/>
        <pc:sldMkLst>
          <pc:docMk/>
          <pc:sldMk cId="4054345622" sldId="263"/>
        </pc:sldMkLst>
        <pc:graphicFrameChg chg="mod modGraphic">
          <ac:chgData name="Krejčová Kristýna" userId="87348a6a-687a-440f-8b8a-e4a598f218ba" providerId="ADAL" clId="{9D7B7270-4293-4543-B15C-D6EF98B4EB9D}" dt="2021-03-30T11:45:30.642" v="275" actId="20577"/>
          <ac:graphicFrameMkLst>
            <pc:docMk/>
            <pc:sldMk cId="4054345622" sldId="263"/>
            <ac:graphicFrameMk id="4" creationId="{AC0C3194-3FC5-4784-9175-EE288B7C1531}"/>
          </ac:graphicFrameMkLst>
        </pc:graphicFrameChg>
        <pc:graphicFrameChg chg="mod modGraphic">
          <ac:chgData name="Krejčová Kristýna" userId="87348a6a-687a-440f-8b8a-e4a598f218ba" providerId="ADAL" clId="{9D7B7270-4293-4543-B15C-D6EF98B4EB9D}" dt="2021-03-30T11:45:34.113" v="279" actId="20577"/>
          <ac:graphicFrameMkLst>
            <pc:docMk/>
            <pc:sldMk cId="4054345622" sldId="263"/>
            <ac:graphicFrameMk id="6" creationId="{BE36C65E-D8E5-41AC-B7BF-A4FEC44DA7D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1C1EB-5FB1-4663-9579-CA11634ABCCB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7E513-0742-4290-8340-30641CFEB6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20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C65F9-E130-40D0-A63F-7505E1C8B0F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77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A84AA6-0437-4D47-B4C7-231D3E1BA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8B9C9B-568F-47DE-A2B7-8E9C2F258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734DA7-1CBF-4780-B32F-E149AFF13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1B79EE-321F-4ED5-BF0B-C19F61D5D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B0C1A5-D2A0-4755-AFF7-2805CD601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88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5F18AF-B96F-47A2-BA96-02F900DB6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7B47FEF-629C-4831-9C56-50D6E2445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1B2432-CD9D-44C0-AFB6-9402CA7A5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289D4A-0E47-47B7-82E9-13D3F2ED7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DF043C-6DB6-4CA4-B1C4-D197AF4F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78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4A115D4-5F74-4D85-A23F-25E4159652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EF50A5E-D81A-48DC-8C4B-E8BF7FB86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66C4D6-81E8-48B6-9C5C-1C7131357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E14C3EE-DB70-46ED-90C1-BA23E6DC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923954-B48C-40C1-B342-C4D4661D5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83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39CE19-BFEC-43ED-AEA6-AC7F074DF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744082-3555-4E3B-930B-75BD723B2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CD78DB-94ED-44BC-8ADA-3E87186B0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2E1F43-9A2E-42B2-B620-36EE1A146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A08184-0C8C-4496-8F61-C86D3AAC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493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0041DB-EBC9-444A-B4D5-80FCC582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841A70-FB8F-4CAA-964A-7A246EC90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0D31696-3AFF-4B19-B0D3-BE3190220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9DEFCA-23E0-4102-94F1-866B03D6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44D154-EA60-4560-A9C1-640A3AA4E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73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6F724D-4127-4BA7-B9A2-B0E5BF62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B362A5-AB74-4B4B-B608-3E47768678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715844D-9A36-42A6-B884-00FBB56EE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E74520-ED33-4580-8497-C3D05FF08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DDECD2E-029B-4537-AD65-BC50CA7FD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C41963B-FDEB-4969-8A0C-50FC72B53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4644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AE2D9-126F-4D92-95D7-29EF2F85C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E3E3347-FC9F-46A1-9103-DEAAF4282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7F2F635-F1BA-484A-BE72-8A3883B28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D72712D-1FF6-4EC6-A5C3-3EC2238EC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DDCF0A1-8699-4B81-92EE-576A024161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9BF84AB-4DC7-465F-8372-D1769AEB7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B4177F9-FD1F-459C-8E52-B6EBE9C3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8917703-639A-4A70-B951-11C67E575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93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603C9A-7F9A-4064-94D2-7FDF331C9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7B3E5ED-9B03-473A-91E0-B203D92B3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B5B71A1-6FA9-4B49-AA42-E20E3BA22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6E3372-0678-4297-8351-90AAFCE1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72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9BA66B5-1BC8-4176-8599-C18406D53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8187980-2D31-4A5B-BE41-270872F33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1045B45-E271-4E76-93A3-6F48ABE7B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1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BF0204-87A9-442E-A4BA-176569218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9BAE02-FB05-4B92-8EF9-F9B266DE8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2127FB4-2A09-41B9-9AF6-AE36DCC2F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F244D59-76DF-438C-AB78-771A21A43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7C8BCED-D2FC-4867-AEEB-3DA3CFB6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B828ED-7663-4803-A691-5A0155596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735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7B1767-A86B-4890-95FC-69FA2DF5E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1AF17C5-D28B-472E-A7B1-445BB49770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A2E4B06-B857-4FF8-ACD2-0AFBF00F5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24E308C-3D08-4C99-8680-0B35CDAE6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74265F9-B72A-4749-8C50-DCB248FDB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05921B1-C1AE-4EE1-9CD6-4A53B8C44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72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57ECD3C-BECD-473B-96D0-AC4616355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EA87626-5DB6-4103-8DE1-D0C0BE43F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7370256-0C46-4A78-B99E-9D355D725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E91D5-E75D-4D2B-A764-1ED0CCD53EF3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F575C1-E8A1-48A5-B71F-8514D51E2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661C08-4D3E-4602-A39E-1B92B6AEB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43617-698B-4B32-BBC1-9D1299C66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17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347324-E45A-414D-AE17-50D61F6DF6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u="sng" dirty="0" err="1">
                <a:solidFill>
                  <a:srgbClr val="002060"/>
                </a:solidFill>
              </a:rPr>
              <a:t>Have</a:t>
            </a:r>
            <a:r>
              <a:rPr lang="cs-CZ" sz="5400" u="sng" dirty="0">
                <a:solidFill>
                  <a:srgbClr val="002060"/>
                </a:solidFill>
              </a:rPr>
              <a:t> </a:t>
            </a:r>
            <a:r>
              <a:rPr lang="cs-CZ" sz="5400" u="sng" dirty="0" err="1">
                <a:solidFill>
                  <a:srgbClr val="002060"/>
                </a:solidFill>
              </a:rPr>
              <a:t>something</a:t>
            </a:r>
            <a:r>
              <a:rPr lang="cs-CZ" sz="5400" u="sng" dirty="0">
                <a:solidFill>
                  <a:srgbClr val="002060"/>
                </a:solidFill>
              </a:rPr>
              <a:t> done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EFBFD01-B29F-496E-BA0E-273687E9A2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2351273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535479"/>
              </p:ext>
            </p:extLst>
          </p:nvPr>
        </p:nvGraphicFramePr>
        <p:xfrm>
          <a:off x="838200" y="1825625"/>
          <a:ext cx="10782670" cy="361638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94223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3594224">
                  <a:extLst>
                    <a:ext uri="{9D8B030D-6E8A-4147-A177-3AD203B41FA5}">
                      <a16:colId xmlns:a16="http://schemas.microsoft.com/office/drawing/2014/main" val="2280824758"/>
                    </a:ext>
                  </a:extLst>
                </a:gridCol>
                <a:gridCol w="3594223">
                  <a:extLst>
                    <a:ext uri="{9D8B030D-6E8A-4147-A177-3AD203B41FA5}">
                      <a16:colId xmlns:a16="http://schemas.microsoft.com/office/drawing/2014/main" val="1656433184"/>
                    </a:ext>
                  </a:extLst>
                </a:gridCol>
              </a:tblGrid>
              <a:tr h="516627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0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Do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 you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000" dirty="0"/>
                        <a:t> </a:t>
                      </a:r>
                      <a:r>
                        <a:rPr lang="en-GB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your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1800" dirty="0"/>
                        <a:t> </a:t>
                      </a:r>
                      <a:r>
                        <a:rPr lang="en-GB" sz="1800" dirty="0">
                          <a:solidFill>
                            <a:srgbClr val="FF0000"/>
                          </a:solidFill>
                        </a:rPr>
                        <a:t>don’t</a:t>
                      </a:r>
                      <a:r>
                        <a:rPr lang="en-GB" sz="1800" dirty="0"/>
                        <a:t>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1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516627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0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 you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your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cs-CZ" sz="20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800" dirty="0">
                          <a:solidFill>
                            <a:srgbClr val="FF0000"/>
                          </a:solidFill>
                        </a:rPr>
                        <a:t>not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1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516627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0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Did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 you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GB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your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cs-CZ" sz="20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1800" dirty="0"/>
                        <a:t> </a:t>
                      </a:r>
                      <a:r>
                        <a:rPr lang="en-GB" sz="1800" dirty="0">
                          <a:solidFill>
                            <a:srgbClr val="FF0000"/>
                          </a:solidFill>
                        </a:rPr>
                        <a:t>didn’t</a:t>
                      </a:r>
                      <a:r>
                        <a:rPr lang="en-GB" sz="1800" dirty="0"/>
                        <a:t> 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ha</a:t>
                      </a:r>
                      <a:r>
                        <a:rPr lang="en-GB" sz="1800" dirty="0" err="1">
                          <a:solidFill>
                            <a:srgbClr val="FF0000"/>
                          </a:solidFill>
                        </a:rPr>
                        <a:t>ve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1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516627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0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Were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 you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your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cs-CZ" sz="20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n-GB" sz="1800" dirty="0" err="1">
                          <a:solidFill>
                            <a:srgbClr val="FF0000"/>
                          </a:solidFill>
                        </a:rPr>
                        <a:t>n’t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1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516627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had 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0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H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ave 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GB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your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cs-CZ" sz="20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en-GB" sz="1800" dirty="0" err="1">
                          <a:solidFill>
                            <a:srgbClr val="FF0000"/>
                          </a:solidFill>
                        </a:rPr>
                        <a:t>n’t</a:t>
                      </a:r>
                      <a:r>
                        <a:rPr lang="en-GB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1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516627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0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H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ad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you 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GB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your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cs-CZ" sz="20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en-GB" sz="1800" dirty="0" err="1">
                          <a:solidFill>
                            <a:srgbClr val="FF0000"/>
                          </a:solidFill>
                        </a:rPr>
                        <a:t>n’t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had 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1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516627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0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ill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you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your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cs-CZ" sz="20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en-GB" sz="1800" dirty="0" err="1">
                          <a:solidFill>
                            <a:srgbClr val="FF0000"/>
                          </a:solidFill>
                        </a:rPr>
                        <a:t>on’t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1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164286"/>
              </p:ext>
            </p:extLst>
          </p:nvPr>
        </p:nvGraphicFramePr>
        <p:xfrm>
          <a:off x="838199" y="5748254"/>
          <a:ext cx="10782669" cy="49274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94223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3594223">
                  <a:extLst>
                    <a:ext uri="{9D8B030D-6E8A-4147-A177-3AD203B41FA5}">
                      <a16:colId xmlns:a16="http://schemas.microsoft.com/office/drawing/2014/main" val="358694600"/>
                    </a:ext>
                  </a:extLst>
                </a:gridCol>
                <a:gridCol w="3594223">
                  <a:extLst>
                    <a:ext uri="{9D8B030D-6E8A-4147-A177-3AD203B41FA5}">
                      <a16:colId xmlns:a16="http://schemas.microsoft.com/office/drawing/2014/main" val="3257737253"/>
                    </a:ext>
                  </a:extLst>
                </a:gridCol>
              </a:tblGrid>
              <a:tr h="492747"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cs-CZ" sz="20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0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en-GB" sz="1800" dirty="0">
                          <a:solidFill>
                            <a:srgbClr val="002060"/>
                          </a:solidFill>
                        </a:rPr>
                        <a:t> you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cs-CZ" sz="1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1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your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en-GB" sz="1800" dirty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cs-CZ" sz="1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 not</a:t>
                      </a:r>
                      <a:r>
                        <a:rPr lang="cs-CZ" sz="160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60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cs-CZ" sz="1600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cs-CZ" sz="16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16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16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345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E27593-E481-453E-A45C-35F0D8CCB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>
                <a:solidFill>
                  <a:srgbClr val="002060"/>
                </a:solidFill>
              </a:rPr>
              <a:t>Modal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verbs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+ </a:t>
            </a:r>
            <a:r>
              <a:rPr lang="cs-CZ" dirty="0" err="1">
                <a:solidFill>
                  <a:srgbClr val="FF0000"/>
                </a:solidFill>
              </a:rPr>
              <a:t>have</a:t>
            </a:r>
            <a:r>
              <a:rPr lang="cs-CZ" dirty="0"/>
              <a:t>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something</a:t>
            </a:r>
            <a:r>
              <a:rPr lang="cs-CZ" dirty="0"/>
              <a:t>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7AE0FEE2-B0A9-41B6-856E-C74432631B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1656963"/>
              </p:ext>
            </p:extLst>
          </p:nvPr>
        </p:nvGraphicFramePr>
        <p:xfrm>
          <a:off x="509356" y="1816746"/>
          <a:ext cx="11173287" cy="23291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32139">
                  <a:extLst>
                    <a:ext uri="{9D8B030D-6E8A-4147-A177-3AD203B41FA5}">
                      <a16:colId xmlns:a16="http://schemas.microsoft.com/office/drawing/2014/main" val="1038836506"/>
                    </a:ext>
                  </a:extLst>
                </a:gridCol>
                <a:gridCol w="3959441">
                  <a:extLst>
                    <a:ext uri="{9D8B030D-6E8A-4147-A177-3AD203B41FA5}">
                      <a16:colId xmlns:a16="http://schemas.microsoft.com/office/drawing/2014/main" val="4122665663"/>
                    </a:ext>
                  </a:extLst>
                </a:gridCol>
                <a:gridCol w="5681707">
                  <a:extLst>
                    <a:ext uri="{9D8B030D-6E8A-4147-A177-3AD203B41FA5}">
                      <a16:colId xmlns:a16="http://schemas.microsoft.com/office/drawing/2014/main" val="4144592503"/>
                    </a:ext>
                  </a:extLst>
                </a:gridCol>
              </a:tblGrid>
              <a:tr h="776375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MUST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b="1" dirty="0" err="1">
                          <a:solidFill>
                            <a:srgbClr val="002060"/>
                          </a:solidFill>
                        </a:rPr>
                        <a:t>must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Musím si nechat ostříhat vlasy.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785687"/>
                  </a:ext>
                </a:extLst>
              </a:tr>
              <a:tr h="776375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SHOULD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b="1" dirty="0" err="1">
                          <a:solidFill>
                            <a:srgbClr val="002060"/>
                          </a:solidFill>
                        </a:rPr>
                        <a:t>should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Měl bych si nechat ostříhat vlasy.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297817"/>
                  </a:ext>
                </a:extLst>
              </a:tr>
              <a:tr h="776375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COULD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b="1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Mohl bych si nechat ostříhat vlasy.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010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08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666" y="792321"/>
            <a:ext cx="8229600" cy="936104"/>
          </a:xfrm>
        </p:spPr>
        <p:txBody>
          <a:bodyPr/>
          <a:lstStyle/>
          <a:p>
            <a:pPr algn="l"/>
            <a:r>
              <a:rPr 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DB7747E-A51F-46B8-94AD-CA18584C5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66" y="2086252"/>
            <a:ext cx="9340788" cy="4655860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HEIJMER, Joanna. Oxford </a:t>
            </a:r>
            <a:r>
              <a:rPr lang="cs-CZ" altLang="cs-CZ" sz="2400" dirty="0" err="1">
                <a:solidFill>
                  <a:srgbClr val="002060"/>
                </a:solidFill>
              </a:rPr>
              <a:t>Exam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Trainer</a:t>
            </a:r>
            <a:r>
              <a:rPr lang="cs-CZ" altLang="cs-CZ" sz="2400" dirty="0">
                <a:solidFill>
                  <a:srgbClr val="002060"/>
                </a:solidFill>
              </a:rPr>
              <a:t>. 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2007.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2009.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 a William R. SMALZER.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2009.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1030866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697438"/>
              </p:ext>
            </p:extLst>
          </p:nvPr>
        </p:nvGraphicFramePr>
        <p:xfrm>
          <a:off x="838200" y="1825625"/>
          <a:ext cx="8572130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3194517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660827"/>
              </p:ext>
            </p:extLst>
          </p:nvPr>
        </p:nvGraphicFramePr>
        <p:xfrm>
          <a:off x="838200" y="5748255"/>
          <a:ext cx="857213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142877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461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065105"/>
              </p:ext>
            </p:extLst>
          </p:nvPr>
        </p:nvGraphicFramePr>
        <p:xfrm>
          <a:off x="838200" y="1825625"/>
          <a:ext cx="8572130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3194517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806076"/>
              </p:ext>
            </p:extLst>
          </p:nvPr>
        </p:nvGraphicFramePr>
        <p:xfrm>
          <a:off x="838200" y="5748255"/>
          <a:ext cx="857213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142877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02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827220"/>
              </p:ext>
            </p:extLst>
          </p:nvPr>
        </p:nvGraphicFramePr>
        <p:xfrm>
          <a:off x="838200" y="1825625"/>
          <a:ext cx="8572130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3194517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56800"/>
              </p:ext>
            </p:extLst>
          </p:nvPr>
        </p:nvGraphicFramePr>
        <p:xfrm>
          <a:off x="838200" y="5748255"/>
          <a:ext cx="857213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142877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833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2367975"/>
              </p:ext>
            </p:extLst>
          </p:nvPr>
        </p:nvGraphicFramePr>
        <p:xfrm>
          <a:off x="838200" y="1825625"/>
          <a:ext cx="8572130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3194517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918575"/>
              </p:ext>
            </p:extLst>
          </p:nvPr>
        </p:nvGraphicFramePr>
        <p:xfrm>
          <a:off x="838200" y="5748255"/>
          <a:ext cx="857213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142877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66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645860"/>
              </p:ext>
            </p:extLst>
          </p:nvPr>
        </p:nvGraphicFramePr>
        <p:xfrm>
          <a:off x="838200" y="1825625"/>
          <a:ext cx="8572130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3194517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had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048902"/>
              </p:ext>
            </p:extLst>
          </p:nvPr>
        </p:nvGraphicFramePr>
        <p:xfrm>
          <a:off x="838200" y="5748255"/>
          <a:ext cx="857213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142877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84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2391309"/>
              </p:ext>
            </p:extLst>
          </p:nvPr>
        </p:nvGraphicFramePr>
        <p:xfrm>
          <a:off x="838200" y="1825625"/>
          <a:ext cx="8572130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3194517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had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952182"/>
              </p:ext>
            </p:extLst>
          </p:nvPr>
        </p:nvGraphicFramePr>
        <p:xfrm>
          <a:off x="838200" y="5748255"/>
          <a:ext cx="857213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142877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547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572130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3194517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had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983849"/>
              </p:ext>
            </p:extLst>
          </p:nvPr>
        </p:nvGraphicFramePr>
        <p:xfrm>
          <a:off x="838200" y="5748255"/>
          <a:ext cx="857213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142877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006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5BFB5-9E2C-455F-9488-13BC368C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HAVE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SOMETHING </a:t>
            </a:r>
            <a:r>
              <a:rPr lang="cs-CZ" dirty="0">
                <a:solidFill>
                  <a:srgbClr val="00B050"/>
                </a:solidFill>
              </a:rPr>
              <a:t>DONE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AC0C3194-3FC5-4784-9175-EE288B7C153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572130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497011784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3194517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31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2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1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3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had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956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75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5140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BE36C65E-D8E5-41AC-B7BF-A4FEC44DA7D2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5748255"/>
          <a:ext cx="857213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00635">
                  <a:extLst>
                    <a:ext uri="{9D8B030D-6E8A-4147-A177-3AD203B41FA5}">
                      <a16:colId xmlns:a16="http://schemas.microsoft.com/office/drawing/2014/main" val="2018152736"/>
                    </a:ext>
                  </a:extLst>
                </a:gridCol>
                <a:gridCol w="4971495">
                  <a:extLst>
                    <a:ext uri="{9D8B030D-6E8A-4147-A177-3AD203B41FA5}">
                      <a16:colId xmlns:a16="http://schemas.microsoft.com/office/drawing/2014/main" val="1428772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/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my </a:t>
                      </a:r>
                      <a:r>
                        <a:rPr lang="cs-CZ" sz="2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hair</a:t>
                      </a:r>
                      <a:r>
                        <a:rPr lang="cs-C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cut</a:t>
                      </a:r>
                      <a:r>
                        <a:rPr lang="cs-CZ" sz="28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4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8413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764</Words>
  <Application>Microsoft Office PowerPoint</Application>
  <PresentationFormat>Širokoúhlá obrazovka</PresentationFormat>
  <Paragraphs>154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Have something done</vt:lpstr>
      <vt:lpstr>HAVE SOMETHING DONE</vt:lpstr>
      <vt:lpstr>HAVE SOMETHING DONE</vt:lpstr>
      <vt:lpstr>HAVE SOMETHING DONE</vt:lpstr>
      <vt:lpstr>HAVE SOMETHING DONE</vt:lpstr>
      <vt:lpstr>HAVE SOMETHING DONE</vt:lpstr>
      <vt:lpstr>HAVE SOMETHING DONE</vt:lpstr>
      <vt:lpstr>HAVE SOMETHING DONE</vt:lpstr>
      <vt:lpstr>HAVE SOMETHING DONE</vt:lpstr>
      <vt:lpstr>HAVE SOMETHING DONE</vt:lpstr>
      <vt:lpstr>Modal verbs + have something done</vt:lpstr>
      <vt:lpstr>Source Reference: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Krejčová Kristýna</dc:creator>
  <cp:lastModifiedBy>Kristýna Krejčová</cp:lastModifiedBy>
  <cp:revision>4</cp:revision>
  <dcterms:created xsi:type="dcterms:W3CDTF">2019-09-19T11:09:14Z</dcterms:created>
  <dcterms:modified xsi:type="dcterms:W3CDTF">2022-03-30T14:26:15Z</dcterms:modified>
</cp:coreProperties>
</file>