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888FBC-0CBD-49DD-A9C1-4438669F4E04}" v="4" dt="2021-04-26T13:15:48.639"/>
    <p1510:client id="{C9FB0679-9730-4E8F-BE63-72E13822291A}" v="169" dt="2021-04-26T13:09:54.8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82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ejčová Kristýna" userId="87348a6a-687a-440f-8b8a-e4a598f218ba" providerId="ADAL" clId="{27888FBC-0CBD-49DD-A9C1-4438669F4E04}"/>
    <pc:docChg chg="custSel modSld">
      <pc:chgData name="Krejčová Kristýna" userId="87348a6a-687a-440f-8b8a-e4a598f218ba" providerId="ADAL" clId="{27888FBC-0CBD-49DD-A9C1-4438669F4E04}" dt="2021-04-26T13:15:56.271" v="8" actId="1076"/>
      <pc:docMkLst>
        <pc:docMk/>
      </pc:docMkLst>
      <pc:sldChg chg="modAnim">
        <pc:chgData name="Krejčová Kristýna" userId="87348a6a-687a-440f-8b8a-e4a598f218ba" providerId="ADAL" clId="{27888FBC-0CBD-49DD-A9C1-4438669F4E04}" dt="2021-04-26T13:14:51.692" v="2"/>
        <pc:sldMkLst>
          <pc:docMk/>
          <pc:sldMk cId="995909538" sldId="258"/>
        </pc:sldMkLst>
      </pc:sldChg>
      <pc:sldChg chg="addSp delSp modSp mod">
        <pc:chgData name="Krejčová Kristýna" userId="87348a6a-687a-440f-8b8a-e4a598f218ba" providerId="ADAL" clId="{27888FBC-0CBD-49DD-A9C1-4438669F4E04}" dt="2021-04-26T13:15:56.271" v="8" actId="1076"/>
        <pc:sldMkLst>
          <pc:docMk/>
          <pc:sldMk cId="0" sldId="261"/>
        </pc:sldMkLst>
        <pc:spChg chg="mod">
          <ac:chgData name="Krejčová Kristýna" userId="87348a6a-687a-440f-8b8a-e4a598f218ba" providerId="ADAL" clId="{27888FBC-0CBD-49DD-A9C1-4438669F4E04}" dt="2021-04-26T13:15:45.211" v="5" actId="207"/>
          <ac:spMkLst>
            <pc:docMk/>
            <pc:sldMk cId="0" sldId="261"/>
            <ac:spMk id="2" creationId="{67030B35-0C71-4B2F-87B5-27F9EDA3CBEC}"/>
          </ac:spMkLst>
        </pc:spChg>
        <pc:spChg chg="add mod">
          <ac:chgData name="Krejčová Kristýna" userId="87348a6a-687a-440f-8b8a-e4a598f218ba" providerId="ADAL" clId="{27888FBC-0CBD-49DD-A9C1-4438669F4E04}" dt="2021-04-26T13:15:56.271" v="8" actId="1076"/>
          <ac:spMkLst>
            <pc:docMk/>
            <pc:sldMk cId="0" sldId="261"/>
            <ac:spMk id="6" creationId="{399767FD-07B6-41C9-8F5F-EEFD119B0A46}"/>
          </ac:spMkLst>
        </pc:spChg>
        <pc:spChg chg="del">
          <ac:chgData name="Krejčová Kristýna" userId="87348a6a-687a-440f-8b8a-e4a598f218ba" providerId="ADAL" clId="{27888FBC-0CBD-49DD-A9C1-4438669F4E04}" dt="2021-04-26T13:15:50.815" v="7" actId="478"/>
          <ac:spMkLst>
            <pc:docMk/>
            <pc:sldMk cId="0" sldId="261"/>
            <ac:spMk id="8" creationId="{2ACEF4E7-856F-449B-BBFA-EB8B28B4343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3CBFDC-5618-413E-925A-0365A9AAF8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D77B13F-5D61-4FFB-B078-7FA545CFEE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9582344-13EF-49F1-9D9B-68DEE976A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532D-0FB7-467D-A025-F537CEC3902E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A15CF47-546D-490B-927C-727042E95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5099DED-2043-4C97-88FC-3F445F04E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B6D4-F8CD-44C4-94CE-AA9CED899C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659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54CD73-888C-483F-98E6-5F05CC6B1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4C5DD6F-ADB0-4A84-86FA-EFDFB467E0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6E94FA5-6988-419D-A49F-1A6056B36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532D-0FB7-467D-A025-F537CEC3902E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AAEFBE5-940C-4F3F-A2F9-0539E4FE4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0CE3E1D-3B11-4AFC-8424-D1647B462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B6D4-F8CD-44C4-94CE-AA9CED899C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0827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6191487-4B37-4BB3-A8AE-C0FD5055A8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1654929-DE94-43C0-9C15-BB97CC3AFA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2D9EDD7-5F1D-4A87-B1AC-C33F7CCD7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532D-0FB7-467D-A025-F537CEC3902E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7484938-027B-4625-B018-D295035A0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5FAEBEF-5B46-4513-A2AF-E8B0E495E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B6D4-F8CD-44C4-94CE-AA9CED899C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2129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7D22E9-0C0A-474F-BAAA-700AE8438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5EF381-0F94-4CDB-BB91-B7B18F939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AE5950D-23D6-4313-983F-4526DB444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532D-0FB7-467D-A025-F537CEC3902E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5953CD5-A9C3-4A27-818E-9F2BC952F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F0E19B1-CEE7-4EA5-84AC-A6C2D4BEE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B6D4-F8CD-44C4-94CE-AA9CED899C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6658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2AB991-334D-476A-A778-2BA161CF9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6A90AA7-71D1-4C17-BB42-6B24AC069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AD8338B-33A4-4D14-A0AF-1E1F1758A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532D-0FB7-467D-A025-F537CEC3902E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428969A-9E09-4849-80FF-6980C3D65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6EC3281-3C5B-4AB8-982D-04C14B8C4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B6D4-F8CD-44C4-94CE-AA9CED899C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2502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D9BF6-7DFD-4D77-80D7-D29009141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7F2B6-0BA5-4BCE-8DED-8EBA07DDFA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A62C44B-B9BA-48BA-8859-1F1370DE27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2927956-C1EB-42A3-AEEF-2B29C48FE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532D-0FB7-467D-A025-F537CEC3902E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4068209-F02F-4FCB-B630-E90F28C52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D9D2D36-44E5-43B5-9C14-FB6577A5F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B6D4-F8CD-44C4-94CE-AA9CED899C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8777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8E86BB-9F31-4D46-8687-BEF07A1C7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9329FCC-6AC5-4456-BCCC-E15B7A091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98F1D13-7A50-4A43-87B6-D244A7F9B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8B97C93-6F60-4001-8807-C3540AFF4A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ACCEEA5-ECCA-437C-9F42-8840D3DD7C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AE12B98-B9B9-4118-88A8-53D7A55C3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532D-0FB7-467D-A025-F537CEC3902E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9D062C6-A263-4694-8E19-2307632D6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9352F3E-E726-417A-8451-88657C69E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B6D4-F8CD-44C4-94CE-AA9CED899C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0869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713A24-1D96-44C2-ABC1-CA8DFEA13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196E5CC-EEEC-4D43-A5EE-CE69FB03B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532D-0FB7-467D-A025-F537CEC3902E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2AF20EC-A278-4799-B6D0-B76DC31D8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2C09C09-235A-4DCA-B996-6DE594D77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B6D4-F8CD-44C4-94CE-AA9CED899C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9783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E833452-68E6-4E69-B004-D0E3CD689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532D-0FB7-467D-A025-F537CEC3902E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B7C27DD-0D2D-44EE-ADAE-723F0B722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F67B5B3-8B35-4622-BAC7-FF55F70E3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B6D4-F8CD-44C4-94CE-AA9CED899C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7933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51A6CE-EE00-4FD7-9F3B-53A368115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D94A94-EA82-4BD4-92C1-C733F0B69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0FD0038-9C07-4334-B445-1E7399EE2E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E2E0E83-97CC-423D-86DA-081A6996F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532D-0FB7-467D-A025-F537CEC3902E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F01EE76-0279-4A3C-AD6C-2169C2D2D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46237CC-F182-4B27-8F16-E53399E8C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B6D4-F8CD-44C4-94CE-AA9CED899C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5848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1A1AA2-ADD3-426A-8EE1-AF7AD2773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D40DE14-C210-4C4C-A738-86C68609B1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72F76A5-2800-482E-98DA-7F63CCD8DA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48FF9BA-670E-4BD5-B3D8-FF9148C39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532D-0FB7-467D-A025-F537CEC3902E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3195082-3310-44A9-91D7-40A849D30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BBD98A6-8876-4C9A-80C9-B24D90004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B6D4-F8CD-44C4-94CE-AA9CED899C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1525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A580DB0-0B8E-421D-AED1-6F6879D66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B725DC9-C549-40D7-A8F3-724BDE8FBA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F4C8543-94A0-4B75-AA7B-F6F995FA05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B532D-0FB7-467D-A025-F537CEC3902E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0D00657-E902-4302-AA54-8B4102994C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83EC17E-2D7F-4D6A-8042-41547E261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BB6D4-F8CD-44C4-94CE-AA9CED899C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4674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E1DCA1-D88B-4600-BC1B-BD31EF2269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>
                <a:solidFill>
                  <a:srgbClr val="002060"/>
                </a:solidFill>
              </a:rPr>
              <a:t>Pronouns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6A2A439-ECFF-4B11-823A-AA1163A508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Kristýna Krejčová</a:t>
            </a:r>
          </a:p>
        </p:txBody>
      </p:sp>
    </p:spTree>
    <p:extLst>
      <p:ext uri="{BB962C8B-B14F-4D97-AF65-F5344CB8AC3E}">
        <p14:creationId xmlns:p14="http://schemas.microsoft.com/office/powerpoint/2010/main" val="176083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>
            <a:extLst>
              <a:ext uri="{FF2B5EF4-FFF2-40B4-BE49-F238E27FC236}">
                <a16:creationId xmlns:a16="http://schemas.microsoft.com/office/drawing/2014/main" id="{3C256D41-E661-4D83-9EBE-03BAE81F1D70}"/>
              </a:ext>
            </a:extLst>
          </p:cNvPr>
          <p:cNvSpPr/>
          <p:nvPr/>
        </p:nvSpPr>
        <p:spPr>
          <a:xfrm>
            <a:off x="294443" y="248575"/>
            <a:ext cx="2175029" cy="75460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SUBJECT </a:t>
            </a:r>
          </a:p>
          <a:p>
            <a:pPr algn="ctr"/>
            <a:r>
              <a:rPr lang="cs-CZ" sz="2400" b="1" dirty="0"/>
              <a:t>PRONOUNS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CB9F4004-51C4-4688-BDF5-89702BAA181C}"/>
              </a:ext>
            </a:extLst>
          </p:cNvPr>
          <p:cNvSpPr/>
          <p:nvPr/>
        </p:nvSpPr>
        <p:spPr>
          <a:xfrm>
            <a:off x="2695853" y="248575"/>
            <a:ext cx="2175029" cy="75460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OBJECT </a:t>
            </a:r>
          </a:p>
          <a:p>
            <a:pPr algn="ctr"/>
            <a:r>
              <a:rPr lang="cs-CZ" sz="2400" b="1" dirty="0"/>
              <a:t>PRONOUNS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283FAF86-A032-4E42-A54F-591EC0FF96FA}"/>
              </a:ext>
            </a:extLst>
          </p:cNvPr>
          <p:cNvSpPr/>
          <p:nvPr/>
        </p:nvSpPr>
        <p:spPr>
          <a:xfrm>
            <a:off x="5038078" y="248575"/>
            <a:ext cx="2175029" cy="7546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POSSESSIVE</a:t>
            </a:r>
          </a:p>
          <a:p>
            <a:pPr algn="ctr"/>
            <a:r>
              <a:rPr lang="cs-CZ" sz="2400" b="1" dirty="0"/>
              <a:t>ADJECTIVES</a:t>
            </a:r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47CA1D56-EFC0-488A-B857-F2CA19086C76}"/>
              </a:ext>
            </a:extLst>
          </p:cNvPr>
          <p:cNvSpPr/>
          <p:nvPr/>
        </p:nvSpPr>
        <p:spPr>
          <a:xfrm>
            <a:off x="7380303" y="248575"/>
            <a:ext cx="2175029" cy="75460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POSSESSIVE</a:t>
            </a:r>
          </a:p>
          <a:p>
            <a:pPr algn="ctr"/>
            <a:r>
              <a:rPr lang="cs-CZ" sz="2400" b="1" dirty="0"/>
              <a:t>PRONOUNS</a:t>
            </a: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FF522DE2-D948-40F0-B160-0F0693228D0B}"/>
              </a:ext>
            </a:extLst>
          </p:cNvPr>
          <p:cNvSpPr/>
          <p:nvPr/>
        </p:nvSpPr>
        <p:spPr>
          <a:xfrm>
            <a:off x="9722528" y="248575"/>
            <a:ext cx="2175029" cy="754602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/>
              <a:t>REFLEXIVE </a:t>
            </a:r>
          </a:p>
          <a:p>
            <a:pPr algn="ctr"/>
            <a:r>
              <a:rPr lang="cs-CZ" sz="2400" b="1" dirty="0"/>
              <a:t>PRONOUNS</a:t>
            </a:r>
          </a:p>
        </p:txBody>
      </p:sp>
      <p:sp>
        <p:nvSpPr>
          <p:cNvPr id="19" name="Obdélník 18">
            <a:extLst>
              <a:ext uri="{FF2B5EF4-FFF2-40B4-BE49-F238E27FC236}">
                <a16:creationId xmlns:a16="http://schemas.microsoft.com/office/drawing/2014/main" id="{65C580E2-A6C9-4E00-A492-31E7A64C0ABC}"/>
              </a:ext>
            </a:extLst>
          </p:cNvPr>
          <p:cNvSpPr/>
          <p:nvPr/>
        </p:nvSpPr>
        <p:spPr>
          <a:xfrm>
            <a:off x="293693" y="6227688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FF0000"/>
                </a:solidFill>
              </a:rPr>
              <a:t>THEY</a:t>
            </a:r>
          </a:p>
        </p:txBody>
      </p:sp>
      <p:sp>
        <p:nvSpPr>
          <p:cNvPr id="24" name="Obdélník 23">
            <a:extLst>
              <a:ext uri="{FF2B5EF4-FFF2-40B4-BE49-F238E27FC236}">
                <a16:creationId xmlns:a16="http://schemas.microsoft.com/office/drawing/2014/main" id="{A4017EA9-0955-4A11-8802-24D006F57458}"/>
              </a:ext>
            </a:extLst>
          </p:cNvPr>
          <p:cNvSpPr/>
          <p:nvPr/>
        </p:nvSpPr>
        <p:spPr>
          <a:xfrm>
            <a:off x="293694" y="5515254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FF0000"/>
                </a:solidFill>
              </a:rPr>
              <a:t>YOU</a:t>
            </a:r>
          </a:p>
        </p:txBody>
      </p:sp>
      <p:sp>
        <p:nvSpPr>
          <p:cNvPr id="25" name="Obdélník 24">
            <a:extLst>
              <a:ext uri="{FF2B5EF4-FFF2-40B4-BE49-F238E27FC236}">
                <a16:creationId xmlns:a16="http://schemas.microsoft.com/office/drawing/2014/main" id="{CE18FB2E-29D2-4669-BFE3-9B83FE1D52C9}"/>
              </a:ext>
            </a:extLst>
          </p:cNvPr>
          <p:cNvSpPr/>
          <p:nvPr/>
        </p:nvSpPr>
        <p:spPr>
          <a:xfrm>
            <a:off x="293696" y="4794313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FF0000"/>
                </a:solidFill>
              </a:rPr>
              <a:t>WE</a:t>
            </a:r>
          </a:p>
        </p:txBody>
      </p:sp>
      <p:sp>
        <p:nvSpPr>
          <p:cNvPr id="26" name="Obdélník 25">
            <a:extLst>
              <a:ext uri="{FF2B5EF4-FFF2-40B4-BE49-F238E27FC236}">
                <a16:creationId xmlns:a16="http://schemas.microsoft.com/office/drawing/2014/main" id="{8ABB1CAB-713E-471B-A446-0F0F60D8900A}"/>
              </a:ext>
            </a:extLst>
          </p:cNvPr>
          <p:cNvSpPr/>
          <p:nvPr/>
        </p:nvSpPr>
        <p:spPr>
          <a:xfrm>
            <a:off x="293697" y="4081879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FF0000"/>
                </a:solidFill>
              </a:rPr>
              <a:t>IT</a:t>
            </a:r>
          </a:p>
        </p:txBody>
      </p:sp>
      <p:sp>
        <p:nvSpPr>
          <p:cNvPr id="27" name="Obdélník 26">
            <a:extLst>
              <a:ext uri="{FF2B5EF4-FFF2-40B4-BE49-F238E27FC236}">
                <a16:creationId xmlns:a16="http://schemas.microsoft.com/office/drawing/2014/main" id="{C3E38840-F73E-4761-888D-F61BAC7034B9}"/>
              </a:ext>
            </a:extLst>
          </p:cNvPr>
          <p:cNvSpPr/>
          <p:nvPr/>
        </p:nvSpPr>
        <p:spPr>
          <a:xfrm>
            <a:off x="293698" y="3349101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FF0000"/>
                </a:solidFill>
              </a:rPr>
              <a:t>SHE</a:t>
            </a:r>
          </a:p>
        </p:txBody>
      </p:sp>
      <p:sp>
        <p:nvSpPr>
          <p:cNvPr id="28" name="Obdélník 27">
            <a:extLst>
              <a:ext uri="{FF2B5EF4-FFF2-40B4-BE49-F238E27FC236}">
                <a16:creationId xmlns:a16="http://schemas.microsoft.com/office/drawing/2014/main" id="{DFD22CAE-D1EB-45EF-8CDC-9C47CE15F63D}"/>
              </a:ext>
            </a:extLst>
          </p:cNvPr>
          <p:cNvSpPr/>
          <p:nvPr/>
        </p:nvSpPr>
        <p:spPr>
          <a:xfrm>
            <a:off x="293699" y="2628160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FF0000"/>
                </a:solidFill>
              </a:rPr>
              <a:t>HE</a:t>
            </a:r>
          </a:p>
        </p:txBody>
      </p:sp>
      <p:sp>
        <p:nvSpPr>
          <p:cNvPr id="29" name="Obdélník 28">
            <a:extLst>
              <a:ext uri="{FF2B5EF4-FFF2-40B4-BE49-F238E27FC236}">
                <a16:creationId xmlns:a16="http://schemas.microsoft.com/office/drawing/2014/main" id="{F587F761-106C-4421-9BE7-DE9BA0322473}"/>
              </a:ext>
            </a:extLst>
          </p:cNvPr>
          <p:cNvSpPr/>
          <p:nvPr/>
        </p:nvSpPr>
        <p:spPr>
          <a:xfrm>
            <a:off x="293699" y="1895382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FF0000"/>
                </a:solidFill>
              </a:rPr>
              <a:t>YOU</a:t>
            </a:r>
          </a:p>
        </p:txBody>
      </p:sp>
      <p:sp>
        <p:nvSpPr>
          <p:cNvPr id="30" name="Obdélník 29">
            <a:extLst>
              <a:ext uri="{FF2B5EF4-FFF2-40B4-BE49-F238E27FC236}">
                <a16:creationId xmlns:a16="http://schemas.microsoft.com/office/drawing/2014/main" id="{C34E90CB-D3CA-4832-906F-9C8B42229EF5}"/>
              </a:ext>
            </a:extLst>
          </p:cNvPr>
          <p:cNvSpPr/>
          <p:nvPr/>
        </p:nvSpPr>
        <p:spPr>
          <a:xfrm>
            <a:off x="294442" y="1182209"/>
            <a:ext cx="2175029" cy="561514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31" name="Obdélník 30">
            <a:extLst>
              <a:ext uri="{FF2B5EF4-FFF2-40B4-BE49-F238E27FC236}">
                <a16:creationId xmlns:a16="http://schemas.microsoft.com/office/drawing/2014/main" id="{676DE5B4-8329-4280-A8B8-82B4569E9882}"/>
              </a:ext>
            </a:extLst>
          </p:cNvPr>
          <p:cNvSpPr/>
          <p:nvPr/>
        </p:nvSpPr>
        <p:spPr>
          <a:xfrm>
            <a:off x="5038078" y="2628160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HIS</a:t>
            </a:r>
          </a:p>
        </p:txBody>
      </p:sp>
      <p:sp>
        <p:nvSpPr>
          <p:cNvPr id="32" name="Obdélník 31">
            <a:extLst>
              <a:ext uri="{FF2B5EF4-FFF2-40B4-BE49-F238E27FC236}">
                <a16:creationId xmlns:a16="http://schemas.microsoft.com/office/drawing/2014/main" id="{68F381A6-89DE-4F45-A2AE-B7B488674D0B}"/>
              </a:ext>
            </a:extLst>
          </p:cNvPr>
          <p:cNvSpPr/>
          <p:nvPr/>
        </p:nvSpPr>
        <p:spPr>
          <a:xfrm>
            <a:off x="7380302" y="2628160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2060"/>
                </a:solidFill>
              </a:rPr>
              <a:t>HIS</a:t>
            </a:r>
          </a:p>
        </p:txBody>
      </p:sp>
      <p:sp>
        <p:nvSpPr>
          <p:cNvPr id="33" name="Obdélník 32">
            <a:extLst>
              <a:ext uri="{FF2B5EF4-FFF2-40B4-BE49-F238E27FC236}">
                <a16:creationId xmlns:a16="http://schemas.microsoft.com/office/drawing/2014/main" id="{339BF469-6804-41B8-8741-D68006A07BB0}"/>
              </a:ext>
            </a:extLst>
          </p:cNvPr>
          <p:cNvSpPr/>
          <p:nvPr/>
        </p:nvSpPr>
        <p:spPr>
          <a:xfrm>
            <a:off x="2678984" y="2628160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B050"/>
                </a:solidFill>
              </a:rPr>
              <a:t>HIM</a:t>
            </a:r>
          </a:p>
        </p:txBody>
      </p:sp>
      <p:sp>
        <p:nvSpPr>
          <p:cNvPr id="34" name="Obdélník 33">
            <a:extLst>
              <a:ext uri="{FF2B5EF4-FFF2-40B4-BE49-F238E27FC236}">
                <a16:creationId xmlns:a16="http://schemas.microsoft.com/office/drawing/2014/main" id="{A7178544-61D2-4597-B8D6-90F048AF1760}"/>
              </a:ext>
            </a:extLst>
          </p:cNvPr>
          <p:cNvSpPr/>
          <p:nvPr/>
        </p:nvSpPr>
        <p:spPr>
          <a:xfrm>
            <a:off x="2695852" y="1890574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B050"/>
                </a:solidFill>
              </a:rPr>
              <a:t>YOU</a:t>
            </a:r>
          </a:p>
        </p:txBody>
      </p:sp>
      <p:sp>
        <p:nvSpPr>
          <p:cNvPr id="35" name="Obdélník 34">
            <a:extLst>
              <a:ext uri="{FF2B5EF4-FFF2-40B4-BE49-F238E27FC236}">
                <a16:creationId xmlns:a16="http://schemas.microsoft.com/office/drawing/2014/main" id="{8FB5F750-285A-470E-8D02-4237DA7199ED}"/>
              </a:ext>
            </a:extLst>
          </p:cNvPr>
          <p:cNvSpPr/>
          <p:nvPr/>
        </p:nvSpPr>
        <p:spPr>
          <a:xfrm>
            <a:off x="5038078" y="1891928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YOUR</a:t>
            </a:r>
          </a:p>
        </p:txBody>
      </p:sp>
      <p:sp>
        <p:nvSpPr>
          <p:cNvPr id="36" name="Obdélník 35">
            <a:extLst>
              <a:ext uri="{FF2B5EF4-FFF2-40B4-BE49-F238E27FC236}">
                <a16:creationId xmlns:a16="http://schemas.microsoft.com/office/drawing/2014/main" id="{3E45A067-E353-44CE-B863-B2091707C078}"/>
              </a:ext>
            </a:extLst>
          </p:cNvPr>
          <p:cNvSpPr/>
          <p:nvPr/>
        </p:nvSpPr>
        <p:spPr>
          <a:xfrm>
            <a:off x="7380302" y="1890574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2060"/>
                </a:solidFill>
              </a:rPr>
              <a:t>YOURS</a:t>
            </a:r>
          </a:p>
        </p:txBody>
      </p:sp>
      <p:sp>
        <p:nvSpPr>
          <p:cNvPr id="37" name="Obdélník 36">
            <a:extLst>
              <a:ext uri="{FF2B5EF4-FFF2-40B4-BE49-F238E27FC236}">
                <a16:creationId xmlns:a16="http://schemas.microsoft.com/office/drawing/2014/main" id="{4CFBA244-F34A-48C3-9B2B-0D895B33B483}"/>
              </a:ext>
            </a:extLst>
          </p:cNvPr>
          <p:cNvSpPr/>
          <p:nvPr/>
        </p:nvSpPr>
        <p:spPr>
          <a:xfrm>
            <a:off x="9722525" y="2634621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chemeClr val="tx1"/>
                </a:solidFill>
              </a:rPr>
              <a:t>HIMSELF</a:t>
            </a:r>
          </a:p>
        </p:txBody>
      </p:sp>
      <p:sp>
        <p:nvSpPr>
          <p:cNvPr id="38" name="Obdélník 37">
            <a:extLst>
              <a:ext uri="{FF2B5EF4-FFF2-40B4-BE49-F238E27FC236}">
                <a16:creationId xmlns:a16="http://schemas.microsoft.com/office/drawing/2014/main" id="{D7E16DED-BDB3-4753-99B0-B5648A223251}"/>
              </a:ext>
            </a:extLst>
          </p:cNvPr>
          <p:cNvSpPr/>
          <p:nvPr/>
        </p:nvSpPr>
        <p:spPr>
          <a:xfrm>
            <a:off x="9722526" y="1890574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chemeClr val="tx1"/>
                </a:solidFill>
              </a:rPr>
              <a:t>YOURSELF</a:t>
            </a:r>
          </a:p>
        </p:txBody>
      </p:sp>
      <p:sp>
        <p:nvSpPr>
          <p:cNvPr id="39" name="Obdélník 38">
            <a:extLst>
              <a:ext uri="{FF2B5EF4-FFF2-40B4-BE49-F238E27FC236}">
                <a16:creationId xmlns:a16="http://schemas.microsoft.com/office/drawing/2014/main" id="{30867533-C4FE-4B0E-A8F3-DE5AE076F775}"/>
              </a:ext>
            </a:extLst>
          </p:cNvPr>
          <p:cNvSpPr/>
          <p:nvPr/>
        </p:nvSpPr>
        <p:spPr>
          <a:xfrm>
            <a:off x="2678984" y="1179249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B050"/>
                </a:solidFill>
              </a:rPr>
              <a:t>ME</a:t>
            </a:r>
          </a:p>
        </p:txBody>
      </p:sp>
      <p:sp>
        <p:nvSpPr>
          <p:cNvPr id="40" name="Obdélník 39">
            <a:extLst>
              <a:ext uri="{FF2B5EF4-FFF2-40B4-BE49-F238E27FC236}">
                <a16:creationId xmlns:a16="http://schemas.microsoft.com/office/drawing/2014/main" id="{F9782E25-D57E-404C-9B0B-72C5D7400919}"/>
              </a:ext>
            </a:extLst>
          </p:cNvPr>
          <p:cNvSpPr/>
          <p:nvPr/>
        </p:nvSpPr>
        <p:spPr>
          <a:xfrm>
            <a:off x="5038078" y="1179249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MY</a:t>
            </a:r>
          </a:p>
        </p:txBody>
      </p:sp>
      <p:sp>
        <p:nvSpPr>
          <p:cNvPr id="41" name="Obdélník 40">
            <a:extLst>
              <a:ext uri="{FF2B5EF4-FFF2-40B4-BE49-F238E27FC236}">
                <a16:creationId xmlns:a16="http://schemas.microsoft.com/office/drawing/2014/main" id="{60D507BE-7169-49B4-B09B-4367A7D293DA}"/>
              </a:ext>
            </a:extLst>
          </p:cNvPr>
          <p:cNvSpPr/>
          <p:nvPr/>
        </p:nvSpPr>
        <p:spPr>
          <a:xfrm>
            <a:off x="7380302" y="1179249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2060"/>
                </a:solidFill>
              </a:rPr>
              <a:t>MINE</a:t>
            </a:r>
          </a:p>
        </p:txBody>
      </p:sp>
      <p:sp>
        <p:nvSpPr>
          <p:cNvPr id="42" name="Obdélník 41">
            <a:extLst>
              <a:ext uri="{FF2B5EF4-FFF2-40B4-BE49-F238E27FC236}">
                <a16:creationId xmlns:a16="http://schemas.microsoft.com/office/drawing/2014/main" id="{34FBD29F-2169-470B-9815-344D89118B2A}"/>
              </a:ext>
            </a:extLst>
          </p:cNvPr>
          <p:cNvSpPr/>
          <p:nvPr/>
        </p:nvSpPr>
        <p:spPr>
          <a:xfrm>
            <a:off x="9722526" y="1179249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chemeClr val="tx1"/>
                </a:solidFill>
              </a:rPr>
              <a:t>MYSELF</a:t>
            </a:r>
          </a:p>
        </p:txBody>
      </p:sp>
      <p:sp>
        <p:nvSpPr>
          <p:cNvPr id="43" name="Obdélník 42">
            <a:extLst>
              <a:ext uri="{FF2B5EF4-FFF2-40B4-BE49-F238E27FC236}">
                <a16:creationId xmlns:a16="http://schemas.microsoft.com/office/drawing/2014/main" id="{465B7D18-D0FA-46B0-A6F0-AD53E3E99429}"/>
              </a:ext>
            </a:extLst>
          </p:cNvPr>
          <p:cNvSpPr/>
          <p:nvPr/>
        </p:nvSpPr>
        <p:spPr>
          <a:xfrm>
            <a:off x="9722524" y="3345946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chemeClr val="tx1"/>
                </a:solidFill>
              </a:rPr>
              <a:t>HERSELF</a:t>
            </a:r>
          </a:p>
        </p:txBody>
      </p:sp>
      <p:sp>
        <p:nvSpPr>
          <p:cNvPr id="44" name="Obdélník 43">
            <a:extLst>
              <a:ext uri="{FF2B5EF4-FFF2-40B4-BE49-F238E27FC236}">
                <a16:creationId xmlns:a16="http://schemas.microsoft.com/office/drawing/2014/main" id="{65687A1C-D823-471E-A3F4-76D2C17A1833}"/>
              </a:ext>
            </a:extLst>
          </p:cNvPr>
          <p:cNvSpPr/>
          <p:nvPr/>
        </p:nvSpPr>
        <p:spPr>
          <a:xfrm>
            <a:off x="7380301" y="3349101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2060"/>
                </a:solidFill>
              </a:rPr>
              <a:t>HERS</a:t>
            </a:r>
          </a:p>
        </p:txBody>
      </p:sp>
      <p:sp>
        <p:nvSpPr>
          <p:cNvPr id="45" name="Obdélník 44">
            <a:extLst>
              <a:ext uri="{FF2B5EF4-FFF2-40B4-BE49-F238E27FC236}">
                <a16:creationId xmlns:a16="http://schemas.microsoft.com/office/drawing/2014/main" id="{28E5C149-3EF0-4E4B-B9DE-1748C4FF0CA7}"/>
              </a:ext>
            </a:extLst>
          </p:cNvPr>
          <p:cNvSpPr/>
          <p:nvPr/>
        </p:nvSpPr>
        <p:spPr>
          <a:xfrm>
            <a:off x="5038078" y="3349101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HER</a:t>
            </a:r>
          </a:p>
        </p:txBody>
      </p:sp>
      <p:sp>
        <p:nvSpPr>
          <p:cNvPr id="46" name="Obdélník 45">
            <a:extLst>
              <a:ext uri="{FF2B5EF4-FFF2-40B4-BE49-F238E27FC236}">
                <a16:creationId xmlns:a16="http://schemas.microsoft.com/office/drawing/2014/main" id="{0667A7C6-5AF9-40CF-AE34-ECE51CB27AC3}"/>
              </a:ext>
            </a:extLst>
          </p:cNvPr>
          <p:cNvSpPr/>
          <p:nvPr/>
        </p:nvSpPr>
        <p:spPr>
          <a:xfrm>
            <a:off x="2678983" y="3349101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B050"/>
                </a:solidFill>
              </a:rPr>
              <a:t>HER</a:t>
            </a:r>
          </a:p>
        </p:txBody>
      </p:sp>
      <p:sp>
        <p:nvSpPr>
          <p:cNvPr id="47" name="Obdélník 46">
            <a:extLst>
              <a:ext uri="{FF2B5EF4-FFF2-40B4-BE49-F238E27FC236}">
                <a16:creationId xmlns:a16="http://schemas.microsoft.com/office/drawing/2014/main" id="{A65A291C-B8F4-4CF3-865D-10615C0DF8E0}"/>
              </a:ext>
            </a:extLst>
          </p:cNvPr>
          <p:cNvSpPr/>
          <p:nvPr/>
        </p:nvSpPr>
        <p:spPr>
          <a:xfrm>
            <a:off x="9739397" y="4078444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chemeClr val="tx1"/>
                </a:solidFill>
              </a:rPr>
              <a:t>ITSELF</a:t>
            </a:r>
          </a:p>
        </p:txBody>
      </p:sp>
      <p:sp>
        <p:nvSpPr>
          <p:cNvPr id="48" name="Obdélník 47">
            <a:extLst>
              <a:ext uri="{FF2B5EF4-FFF2-40B4-BE49-F238E27FC236}">
                <a16:creationId xmlns:a16="http://schemas.microsoft.com/office/drawing/2014/main" id="{BB2169A8-701F-4DB2-9282-438F433E8251}"/>
              </a:ext>
            </a:extLst>
          </p:cNvPr>
          <p:cNvSpPr/>
          <p:nvPr/>
        </p:nvSpPr>
        <p:spPr>
          <a:xfrm>
            <a:off x="7380300" y="4060238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2060"/>
                </a:solidFill>
              </a:rPr>
              <a:t>ITS</a:t>
            </a:r>
          </a:p>
        </p:txBody>
      </p:sp>
      <p:sp>
        <p:nvSpPr>
          <p:cNvPr id="49" name="Obdélník 48">
            <a:extLst>
              <a:ext uri="{FF2B5EF4-FFF2-40B4-BE49-F238E27FC236}">
                <a16:creationId xmlns:a16="http://schemas.microsoft.com/office/drawing/2014/main" id="{0DCAE125-EE8D-4619-8FCF-7E25D4A0724E}"/>
              </a:ext>
            </a:extLst>
          </p:cNvPr>
          <p:cNvSpPr/>
          <p:nvPr/>
        </p:nvSpPr>
        <p:spPr>
          <a:xfrm>
            <a:off x="5038077" y="4088500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ITS</a:t>
            </a:r>
          </a:p>
        </p:txBody>
      </p:sp>
      <p:sp>
        <p:nvSpPr>
          <p:cNvPr id="50" name="Obdélník 49">
            <a:extLst>
              <a:ext uri="{FF2B5EF4-FFF2-40B4-BE49-F238E27FC236}">
                <a16:creationId xmlns:a16="http://schemas.microsoft.com/office/drawing/2014/main" id="{F266EF25-67F8-4D04-80BC-8B1F270F5EFC}"/>
              </a:ext>
            </a:extLst>
          </p:cNvPr>
          <p:cNvSpPr/>
          <p:nvPr/>
        </p:nvSpPr>
        <p:spPr>
          <a:xfrm>
            <a:off x="2684952" y="4091275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B050"/>
                </a:solidFill>
              </a:rPr>
              <a:t>IT</a:t>
            </a:r>
          </a:p>
        </p:txBody>
      </p:sp>
      <p:sp>
        <p:nvSpPr>
          <p:cNvPr id="51" name="Obdélník 50">
            <a:extLst>
              <a:ext uri="{FF2B5EF4-FFF2-40B4-BE49-F238E27FC236}">
                <a16:creationId xmlns:a16="http://schemas.microsoft.com/office/drawing/2014/main" id="{253E4406-D962-41DA-BED0-16EA25620672}"/>
              </a:ext>
            </a:extLst>
          </p:cNvPr>
          <p:cNvSpPr/>
          <p:nvPr/>
        </p:nvSpPr>
        <p:spPr>
          <a:xfrm>
            <a:off x="9722522" y="4801318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chemeClr val="tx1"/>
                </a:solidFill>
              </a:rPr>
              <a:t>OURSELVES</a:t>
            </a:r>
          </a:p>
        </p:txBody>
      </p:sp>
      <p:sp>
        <p:nvSpPr>
          <p:cNvPr id="52" name="Obdélník 51">
            <a:extLst>
              <a:ext uri="{FF2B5EF4-FFF2-40B4-BE49-F238E27FC236}">
                <a16:creationId xmlns:a16="http://schemas.microsoft.com/office/drawing/2014/main" id="{5742C3C0-E198-476F-A2EA-3BA634406D8E}"/>
              </a:ext>
            </a:extLst>
          </p:cNvPr>
          <p:cNvSpPr/>
          <p:nvPr/>
        </p:nvSpPr>
        <p:spPr>
          <a:xfrm>
            <a:off x="7380300" y="4801321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2060"/>
                </a:solidFill>
              </a:rPr>
              <a:t>OURS</a:t>
            </a:r>
          </a:p>
        </p:txBody>
      </p:sp>
      <p:sp>
        <p:nvSpPr>
          <p:cNvPr id="53" name="Obdélník 52">
            <a:extLst>
              <a:ext uri="{FF2B5EF4-FFF2-40B4-BE49-F238E27FC236}">
                <a16:creationId xmlns:a16="http://schemas.microsoft.com/office/drawing/2014/main" id="{32F571B7-5C62-40E7-ABF5-5DDFEDF2F7B2}"/>
              </a:ext>
            </a:extLst>
          </p:cNvPr>
          <p:cNvSpPr/>
          <p:nvPr/>
        </p:nvSpPr>
        <p:spPr>
          <a:xfrm>
            <a:off x="5038077" y="4797837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OUR</a:t>
            </a:r>
          </a:p>
        </p:txBody>
      </p:sp>
      <p:sp>
        <p:nvSpPr>
          <p:cNvPr id="54" name="Obdélník 53">
            <a:extLst>
              <a:ext uri="{FF2B5EF4-FFF2-40B4-BE49-F238E27FC236}">
                <a16:creationId xmlns:a16="http://schemas.microsoft.com/office/drawing/2014/main" id="{BABD1A37-63B5-4384-AC4D-38AE8D1696F8}"/>
              </a:ext>
            </a:extLst>
          </p:cNvPr>
          <p:cNvSpPr/>
          <p:nvPr/>
        </p:nvSpPr>
        <p:spPr>
          <a:xfrm>
            <a:off x="2702529" y="4783613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B050"/>
                </a:solidFill>
              </a:rPr>
              <a:t>US</a:t>
            </a:r>
          </a:p>
        </p:txBody>
      </p:sp>
      <p:sp>
        <p:nvSpPr>
          <p:cNvPr id="55" name="Obdélník 54">
            <a:extLst>
              <a:ext uri="{FF2B5EF4-FFF2-40B4-BE49-F238E27FC236}">
                <a16:creationId xmlns:a16="http://schemas.microsoft.com/office/drawing/2014/main" id="{AD590C08-BCE9-4B82-B0A6-A113691594B3}"/>
              </a:ext>
            </a:extLst>
          </p:cNvPr>
          <p:cNvSpPr/>
          <p:nvPr/>
        </p:nvSpPr>
        <p:spPr>
          <a:xfrm>
            <a:off x="5038077" y="6216511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THEIR</a:t>
            </a:r>
          </a:p>
        </p:txBody>
      </p:sp>
      <p:sp>
        <p:nvSpPr>
          <p:cNvPr id="56" name="Obdélník 55">
            <a:extLst>
              <a:ext uri="{FF2B5EF4-FFF2-40B4-BE49-F238E27FC236}">
                <a16:creationId xmlns:a16="http://schemas.microsoft.com/office/drawing/2014/main" id="{854B0628-3936-42B2-825F-4008971C28EE}"/>
              </a:ext>
            </a:extLst>
          </p:cNvPr>
          <p:cNvSpPr/>
          <p:nvPr/>
        </p:nvSpPr>
        <p:spPr>
          <a:xfrm>
            <a:off x="5038077" y="5507174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70C0"/>
                </a:solidFill>
              </a:rPr>
              <a:t>YOUR</a:t>
            </a:r>
          </a:p>
        </p:txBody>
      </p:sp>
      <p:sp>
        <p:nvSpPr>
          <p:cNvPr id="57" name="Obdélník 56">
            <a:extLst>
              <a:ext uri="{FF2B5EF4-FFF2-40B4-BE49-F238E27FC236}">
                <a16:creationId xmlns:a16="http://schemas.microsoft.com/office/drawing/2014/main" id="{E01BF1D4-850C-42F8-A535-4A8D2998F275}"/>
              </a:ext>
            </a:extLst>
          </p:cNvPr>
          <p:cNvSpPr/>
          <p:nvPr/>
        </p:nvSpPr>
        <p:spPr>
          <a:xfrm>
            <a:off x="2695851" y="6219822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B050"/>
                </a:solidFill>
              </a:rPr>
              <a:t>THEM</a:t>
            </a:r>
          </a:p>
        </p:txBody>
      </p:sp>
      <p:sp>
        <p:nvSpPr>
          <p:cNvPr id="58" name="Obdélník 57">
            <a:extLst>
              <a:ext uri="{FF2B5EF4-FFF2-40B4-BE49-F238E27FC236}">
                <a16:creationId xmlns:a16="http://schemas.microsoft.com/office/drawing/2014/main" id="{57ED5218-CCBF-4CE3-A8A4-A112338C2402}"/>
              </a:ext>
            </a:extLst>
          </p:cNvPr>
          <p:cNvSpPr/>
          <p:nvPr/>
        </p:nvSpPr>
        <p:spPr>
          <a:xfrm>
            <a:off x="2712728" y="5497420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B050"/>
                </a:solidFill>
              </a:rPr>
              <a:t>YOU</a:t>
            </a:r>
          </a:p>
        </p:txBody>
      </p:sp>
      <p:sp>
        <p:nvSpPr>
          <p:cNvPr id="59" name="Obdélník 58">
            <a:extLst>
              <a:ext uri="{FF2B5EF4-FFF2-40B4-BE49-F238E27FC236}">
                <a16:creationId xmlns:a16="http://schemas.microsoft.com/office/drawing/2014/main" id="{8241059B-2C2F-49D9-9D51-5F5D34A4CAE0}"/>
              </a:ext>
            </a:extLst>
          </p:cNvPr>
          <p:cNvSpPr/>
          <p:nvPr/>
        </p:nvSpPr>
        <p:spPr>
          <a:xfrm>
            <a:off x="9739397" y="6209539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chemeClr val="tx1"/>
                </a:solidFill>
              </a:rPr>
              <a:t>THEMSELVES</a:t>
            </a:r>
          </a:p>
        </p:txBody>
      </p:sp>
      <p:sp>
        <p:nvSpPr>
          <p:cNvPr id="60" name="Obdélník 59">
            <a:extLst>
              <a:ext uri="{FF2B5EF4-FFF2-40B4-BE49-F238E27FC236}">
                <a16:creationId xmlns:a16="http://schemas.microsoft.com/office/drawing/2014/main" id="{ADF3ECBB-CC4A-4DF7-B56C-369B75CF7C22}"/>
              </a:ext>
            </a:extLst>
          </p:cNvPr>
          <p:cNvSpPr/>
          <p:nvPr/>
        </p:nvSpPr>
        <p:spPr>
          <a:xfrm>
            <a:off x="9722521" y="5520356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chemeClr val="tx1"/>
                </a:solidFill>
              </a:rPr>
              <a:t>YOURSELVES</a:t>
            </a:r>
          </a:p>
        </p:txBody>
      </p:sp>
      <p:sp>
        <p:nvSpPr>
          <p:cNvPr id="61" name="Obdélník 60">
            <a:extLst>
              <a:ext uri="{FF2B5EF4-FFF2-40B4-BE49-F238E27FC236}">
                <a16:creationId xmlns:a16="http://schemas.microsoft.com/office/drawing/2014/main" id="{DAE96F25-3398-4B4D-B196-71C93F15021E}"/>
              </a:ext>
            </a:extLst>
          </p:cNvPr>
          <p:cNvSpPr/>
          <p:nvPr/>
        </p:nvSpPr>
        <p:spPr>
          <a:xfrm>
            <a:off x="7397171" y="6193519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2060"/>
                </a:solidFill>
              </a:rPr>
              <a:t>THEIRS</a:t>
            </a:r>
          </a:p>
        </p:txBody>
      </p:sp>
      <p:sp>
        <p:nvSpPr>
          <p:cNvPr id="62" name="Obdélník 61">
            <a:extLst>
              <a:ext uri="{FF2B5EF4-FFF2-40B4-BE49-F238E27FC236}">
                <a16:creationId xmlns:a16="http://schemas.microsoft.com/office/drawing/2014/main" id="{2B5B1CB1-67D1-4763-862E-B93EAB61AEDD}"/>
              </a:ext>
            </a:extLst>
          </p:cNvPr>
          <p:cNvSpPr/>
          <p:nvPr/>
        </p:nvSpPr>
        <p:spPr>
          <a:xfrm>
            <a:off x="7397172" y="5497420"/>
            <a:ext cx="2175029" cy="561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rgbClr val="002060"/>
                </a:solidFill>
              </a:rPr>
              <a:t>YOURS</a:t>
            </a:r>
          </a:p>
        </p:txBody>
      </p:sp>
    </p:spTree>
    <p:extLst>
      <p:ext uri="{BB962C8B-B14F-4D97-AF65-F5344CB8AC3E}">
        <p14:creationId xmlns:p14="http://schemas.microsoft.com/office/powerpoint/2010/main" val="995909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9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>
            <a:extLst>
              <a:ext uri="{FF2B5EF4-FFF2-40B4-BE49-F238E27FC236}">
                <a16:creationId xmlns:a16="http://schemas.microsoft.com/office/drawing/2014/main" id="{E5B133CD-E3A9-4CFE-94C0-80F5C9B4A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399098"/>
            <a:ext cx="86360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sz="4800" u="sng" dirty="0" err="1">
                <a:solidFill>
                  <a:srgbClr val="002060"/>
                </a:solidFill>
                <a:latin typeface="+mn-lt"/>
              </a:rPr>
              <a:t>Subject</a:t>
            </a:r>
            <a:r>
              <a:rPr lang="cs-CZ" altLang="cs-CZ" sz="4800" u="sng" dirty="0">
                <a:solidFill>
                  <a:srgbClr val="002060"/>
                </a:solidFill>
                <a:latin typeface="+mn-lt"/>
              </a:rPr>
              <a:t> x </a:t>
            </a:r>
            <a:r>
              <a:rPr lang="cs-CZ" altLang="cs-CZ" sz="4800" u="sng" dirty="0" err="1">
                <a:solidFill>
                  <a:srgbClr val="002060"/>
                </a:solidFill>
                <a:latin typeface="+mn-lt"/>
              </a:rPr>
              <a:t>object</a:t>
            </a:r>
            <a:r>
              <a:rPr lang="cs-CZ" altLang="cs-CZ" sz="4800" u="sng" dirty="0">
                <a:solidFill>
                  <a:srgbClr val="002060"/>
                </a:solidFill>
                <a:latin typeface="+mn-lt"/>
              </a:rPr>
              <a:t> </a:t>
            </a:r>
          </a:p>
        </p:txBody>
      </p:sp>
      <p:sp>
        <p:nvSpPr>
          <p:cNvPr id="5123" name="Zástupný symbol pro obsah 2">
            <a:extLst>
              <a:ext uri="{FF2B5EF4-FFF2-40B4-BE49-F238E27FC236}">
                <a16:creationId xmlns:a16="http://schemas.microsoft.com/office/drawing/2014/main" id="{C0E92C31-7C25-4888-A5DE-CD6C227A2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2323782"/>
            <a:ext cx="8534400" cy="413512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cs-CZ" altLang="cs-CZ" sz="4000" dirty="0" err="1">
                <a:solidFill>
                  <a:srgbClr val="FF0000"/>
                </a:solidFill>
              </a:rPr>
              <a:t>Subject</a:t>
            </a:r>
            <a:r>
              <a:rPr lang="cs-CZ" altLang="cs-CZ" sz="4000" dirty="0"/>
              <a:t> 	  </a:t>
            </a:r>
            <a:r>
              <a:rPr lang="cs-CZ" altLang="cs-CZ" sz="4000" dirty="0">
                <a:solidFill>
                  <a:srgbClr val="002060"/>
                </a:solidFill>
              </a:rPr>
              <a:t>verb</a:t>
            </a:r>
            <a:r>
              <a:rPr lang="cs-CZ" altLang="cs-CZ" sz="4000" dirty="0"/>
              <a:t> 	 </a:t>
            </a:r>
            <a:r>
              <a:rPr lang="cs-CZ" altLang="cs-CZ" sz="4000" dirty="0" err="1">
                <a:solidFill>
                  <a:srgbClr val="00B050"/>
                </a:solidFill>
              </a:rPr>
              <a:t>object</a:t>
            </a:r>
            <a:r>
              <a:rPr lang="cs-CZ" altLang="cs-CZ" sz="4000" dirty="0"/>
              <a:t>.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cs-CZ" altLang="cs-CZ" dirty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cs-CZ" altLang="cs-CZ" dirty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cs-CZ" altLang="cs-CZ" dirty="0"/>
          </a:p>
          <a:p>
            <a:pPr algn="ctr" eaLnBrk="1" hangingPunct="1">
              <a:buFont typeface="Arial" panose="020B0604020202020204" pitchFamily="34" charset="0"/>
              <a:buNone/>
            </a:pPr>
            <a:endParaRPr lang="cs-CZ" altLang="cs-CZ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cs-CZ" altLang="cs-CZ" sz="4000" dirty="0">
                <a:solidFill>
                  <a:srgbClr val="FF0000"/>
                </a:solidFill>
              </a:rPr>
              <a:t>   </a:t>
            </a:r>
            <a:r>
              <a:rPr lang="cs-CZ" altLang="cs-CZ" sz="4000" dirty="0" err="1">
                <a:solidFill>
                  <a:srgbClr val="FF0000"/>
                </a:solidFill>
              </a:rPr>
              <a:t>She</a:t>
            </a:r>
            <a:r>
              <a:rPr lang="cs-CZ" altLang="cs-CZ" sz="4000" dirty="0"/>
              <a:t> 	  </a:t>
            </a:r>
            <a:r>
              <a:rPr lang="cs-CZ" altLang="cs-CZ" sz="4000" dirty="0" err="1">
                <a:solidFill>
                  <a:srgbClr val="002060"/>
                </a:solidFill>
              </a:rPr>
              <a:t>loves</a:t>
            </a:r>
            <a:r>
              <a:rPr lang="cs-CZ" altLang="cs-CZ" sz="4000" dirty="0"/>
              <a:t> 	   </a:t>
            </a:r>
            <a:r>
              <a:rPr lang="cs-CZ" altLang="cs-CZ" sz="4000" dirty="0" err="1">
                <a:solidFill>
                  <a:srgbClr val="00B050"/>
                </a:solidFill>
              </a:rPr>
              <a:t>him</a:t>
            </a:r>
            <a:r>
              <a:rPr lang="cs-CZ" altLang="cs-CZ" sz="4000" dirty="0"/>
              <a:t>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cs-CZ" altLang="cs-CZ" dirty="0"/>
          </a:p>
        </p:txBody>
      </p:sp>
      <p:sp>
        <p:nvSpPr>
          <p:cNvPr id="2" name="Šipka: dolů 1">
            <a:extLst>
              <a:ext uri="{FF2B5EF4-FFF2-40B4-BE49-F238E27FC236}">
                <a16:creationId xmlns:a16="http://schemas.microsoft.com/office/drawing/2014/main" id="{67030B35-0C71-4B2F-87B5-27F9EDA3CBEC}"/>
              </a:ext>
            </a:extLst>
          </p:cNvPr>
          <p:cNvSpPr/>
          <p:nvPr/>
        </p:nvSpPr>
        <p:spPr>
          <a:xfrm>
            <a:off x="3911600" y="3383280"/>
            <a:ext cx="531339" cy="1127760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6" name="Šipka: dolů 5">
            <a:extLst>
              <a:ext uri="{FF2B5EF4-FFF2-40B4-BE49-F238E27FC236}">
                <a16:creationId xmlns:a16="http://schemas.microsoft.com/office/drawing/2014/main" id="{399767FD-07B6-41C9-8F5F-EEFD119B0A46}"/>
              </a:ext>
            </a:extLst>
          </p:cNvPr>
          <p:cNvSpPr/>
          <p:nvPr/>
        </p:nvSpPr>
        <p:spPr>
          <a:xfrm>
            <a:off x="7483393" y="3383280"/>
            <a:ext cx="531339" cy="1127760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>
            <a:extLst>
              <a:ext uri="{FF2B5EF4-FFF2-40B4-BE49-F238E27FC236}">
                <a16:creationId xmlns:a16="http://schemas.microsoft.com/office/drawing/2014/main" id="{80204A7F-B2E5-42A6-8A9F-EB5BBD39A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" y="404814"/>
            <a:ext cx="11430000" cy="11430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altLang="cs-CZ" sz="4800" u="sng" dirty="0">
                <a:solidFill>
                  <a:srgbClr val="002060"/>
                </a:solidFill>
                <a:latin typeface="+mn-lt"/>
              </a:rPr>
              <a:t>Possessive adjective</a:t>
            </a:r>
            <a:r>
              <a:rPr lang="cs-CZ" altLang="cs-CZ" sz="4800" u="sng" dirty="0">
                <a:solidFill>
                  <a:srgbClr val="002060"/>
                </a:solidFill>
                <a:latin typeface="+mn-lt"/>
              </a:rPr>
              <a:t> x </a:t>
            </a:r>
            <a:r>
              <a:rPr lang="cs-CZ" altLang="cs-CZ" sz="4800" u="sng" dirty="0" err="1">
                <a:solidFill>
                  <a:srgbClr val="002060"/>
                </a:solidFill>
                <a:latin typeface="+mn-lt"/>
              </a:rPr>
              <a:t>possessive</a:t>
            </a:r>
            <a:r>
              <a:rPr lang="en-US" altLang="cs-CZ" sz="4800" u="sng" dirty="0">
                <a:solidFill>
                  <a:srgbClr val="002060"/>
                </a:solidFill>
                <a:latin typeface="+mn-lt"/>
              </a:rPr>
              <a:t> pronoun</a:t>
            </a:r>
            <a:endParaRPr lang="cs-CZ" altLang="cs-CZ" sz="4800" u="sng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6147" name="Zástupný symbol pro obsah 2">
            <a:extLst>
              <a:ext uri="{FF2B5EF4-FFF2-40B4-BE49-F238E27FC236}">
                <a16:creationId xmlns:a16="http://schemas.microsoft.com/office/drawing/2014/main" id="{E3DCC7A1-C91A-45BC-B6DB-D778B0B97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6240" y="2801939"/>
            <a:ext cx="7091680" cy="2976880"/>
          </a:xfrm>
        </p:spPr>
        <p:txBody>
          <a:bodyPr>
            <a:norm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cs-CZ" sz="4000" dirty="0">
                <a:solidFill>
                  <a:srgbClr val="002060"/>
                </a:solidFill>
              </a:rPr>
              <a:t>It’s 	</a:t>
            </a:r>
            <a:r>
              <a:rPr lang="en-US" altLang="cs-CZ" sz="4000" dirty="0">
                <a:solidFill>
                  <a:srgbClr val="FF0000"/>
                </a:solidFill>
              </a:rPr>
              <a:t>my</a:t>
            </a:r>
            <a:r>
              <a:rPr lang="en-US" altLang="cs-CZ" sz="4000" dirty="0">
                <a:solidFill>
                  <a:srgbClr val="002060"/>
                </a:solidFill>
              </a:rPr>
              <a:t> 		laptop. 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cs-CZ" sz="4000" dirty="0">
              <a:solidFill>
                <a:srgbClr val="002060"/>
              </a:solidFill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cs-CZ" sz="4000" dirty="0">
                <a:solidFill>
                  <a:srgbClr val="002060"/>
                </a:solidFill>
              </a:rPr>
              <a:t>It’s 	</a:t>
            </a:r>
            <a:r>
              <a:rPr lang="en-US" altLang="cs-CZ" sz="4000" dirty="0">
                <a:solidFill>
                  <a:srgbClr val="FF0000"/>
                </a:solidFill>
              </a:rPr>
              <a:t>mine</a:t>
            </a:r>
            <a:r>
              <a:rPr lang="en-US" altLang="cs-CZ" sz="4000" dirty="0">
                <a:solidFill>
                  <a:srgbClr val="002060"/>
                </a:solidFill>
              </a:rPr>
              <a:t>.	</a:t>
            </a:r>
            <a:endParaRPr lang="cs-CZ" altLang="cs-CZ" sz="4000" dirty="0">
              <a:solidFill>
                <a:srgbClr val="002060"/>
              </a:solidFill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7466747A-1B52-4AD1-9335-7CDB584198F2}"/>
              </a:ext>
            </a:extLst>
          </p:cNvPr>
          <p:cNvSpPr/>
          <p:nvPr/>
        </p:nvSpPr>
        <p:spPr>
          <a:xfrm>
            <a:off x="5544979" y="3980816"/>
            <a:ext cx="1935160" cy="672463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cs-CZ" dirty="0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F8B99952-FA8D-491B-B35D-2C4E918DF285}"/>
              </a:ext>
            </a:extLst>
          </p:cNvPr>
          <p:cNvSpPr/>
          <p:nvPr/>
        </p:nvSpPr>
        <p:spPr>
          <a:xfrm>
            <a:off x="5544979" y="2801939"/>
            <a:ext cx="1935161" cy="672463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dirty="0">
                <a:solidFill>
                  <a:srgbClr val="002060"/>
                </a:solidFill>
              </a:rPr>
              <a:t>laptop</a:t>
            </a:r>
            <a:endParaRPr lang="cs-CZ" sz="4000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>
            <a:extLst>
              <a:ext uri="{FF2B5EF4-FFF2-40B4-BE49-F238E27FC236}">
                <a16:creationId xmlns:a16="http://schemas.microsoft.com/office/drawing/2014/main" id="{E5B133CD-E3A9-4CFE-94C0-80F5C9B4A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399098"/>
            <a:ext cx="86360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cs-CZ" altLang="cs-CZ" sz="4800" u="sng" dirty="0" err="1">
                <a:solidFill>
                  <a:srgbClr val="002060"/>
                </a:solidFill>
                <a:latin typeface="+mn-lt"/>
              </a:rPr>
              <a:t>Reflexive</a:t>
            </a:r>
            <a:r>
              <a:rPr lang="cs-CZ" altLang="cs-CZ" sz="4800" u="sng" dirty="0">
                <a:solidFill>
                  <a:srgbClr val="002060"/>
                </a:solidFill>
                <a:latin typeface="+mn-lt"/>
              </a:rPr>
              <a:t> </a:t>
            </a:r>
            <a:r>
              <a:rPr lang="cs-CZ" altLang="cs-CZ" sz="4800" u="sng" dirty="0" err="1">
                <a:solidFill>
                  <a:srgbClr val="002060"/>
                </a:solidFill>
                <a:latin typeface="+mn-lt"/>
              </a:rPr>
              <a:t>pronoun</a:t>
            </a:r>
            <a:r>
              <a:rPr lang="cs-CZ" altLang="cs-CZ" sz="4800" u="sng" dirty="0">
                <a:solidFill>
                  <a:srgbClr val="002060"/>
                </a:solidFill>
                <a:latin typeface="+mn-lt"/>
              </a:rPr>
              <a:t> x </a:t>
            </a:r>
            <a:r>
              <a:rPr lang="cs-CZ" altLang="cs-CZ" sz="4800" u="sng" dirty="0" err="1">
                <a:solidFill>
                  <a:srgbClr val="002060"/>
                </a:solidFill>
                <a:latin typeface="+mn-lt"/>
              </a:rPr>
              <a:t>each</a:t>
            </a:r>
            <a:r>
              <a:rPr lang="cs-CZ" altLang="cs-CZ" sz="4800" u="sng" dirty="0">
                <a:solidFill>
                  <a:srgbClr val="002060"/>
                </a:solidFill>
                <a:latin typeface="+mn-lt"/>
              </a:rPr>
              <a:t> </a:t>
            </a:r>
            <a:r>
              <a:rPr lang="cs-CZ" altLang="cs-CZ" sz="4800" u="sng" dirty="0" err="1">
                <a:solidFill>
                  <a:srgbClr val="002060"/>
                </a:solidFill>
                <a:latin typeface="+mn-lt"/>
              </a:rPr>
              <a:t>other</a:t>
            </a:r>
            <a:endParaRPr lang="cs-CZ" altLang="cs-CZ" sz="4800" u="sng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83C70389-29AC-4CFB-855D-2824926E66F4}"/>
              </a:ext>
            </a:extLst>
          </p:cNvPr>
          <p:cNvSpPr txBox="1"/>
          <p:nvPr/>
        </p:nvSpPr>
        <p:spPr>
          <a:xfrm>
            <a:off x="1534160" y="1838960"/>
            <a:ext cx="912368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  <a:p>
            <a:endParaRPr lang="cs-CZ" dirty="0"/>
          </a:p>
          <a:p>
            <a:r>
              <a:rPr lang="cs-CZ" sz="4000" dirty="0">
                <a:solidFill>
                  <a:srgbClr val="002060"/>
                </a:solidFill>
              </a:rPr>
              <a:t>THEMSELVES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sz="4000" dirty="0">
                <a:solidFill>
                  <a:srgbClr val="002060"/>
                </a:solidFill>
              </a:rPr>
              <a:t>EACH OTHER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Ovál 5">
            <a:extLst>
              <a:ext uri="{FF2B5EF4-FFF2-40B4-BE49-F238E27FC236}">
                <a16:creationId xmlns:a16="http://schemas.microsoft.com/office/drawing/2014/main" id="{54229C31-4087-4176-9DA7-F77C7615C40C}"/>
              </a:ext>
            </a:extLst>
          </p:cNvPr>
          <p:cNvSpPr/>
          <p:nvPr/>
        </p:nvSpPr>
        <p:spPr>
          <a:xfrm>
            <a:off x="5608317" y="2560320"/>
            <a:ext cx="325123" cy="34544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Šipka: zahnutá doleva 17">
            <a:extLst>
              <a:ext uri="{FF2B5EF4-FFF2-40B4-BE49-F238E27FC236}">
                <a16:creationId xmlns:a16="http://schemas.microsoft.com/office/drawing/2014/main" id="{211BB7DA-59E4-4EB6-88F0-42F07DDAEE28}"/>
              </a:ext>
            </a:extLst>
          </p:cNvPr>
          <p:cNvSpPr/>
          <p:nvPr/>
        </p:nvSpPr>
        <p:spPr>
          <a:xfrm>
            <a:off x="6583684" y="2072640"/>
            <a:ext cx="3413760" cy="135636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9" name="Šipka: doprava 18">
            <a:extLst>
              <a:ext uri="{FF2B5EF4-FFF2-40B4-BE49-F238E27FC236}">
                <a16:creationId xmlns:a16="http://schemas.microsoft.com/office/drawing/2014/main" id="{6D33E828-B2F6-40C7-9F94-860CC60D3FBC}"/>
              </a:ext>
            </a:extLst>
          </p:cNvPr>
          <p:cNvSpPr/>
          <p:nvPr/>
        </p:nvSpPr>
        <p:spPr>
          <a:xfrm>
            <a:off x="6583684" y="4653280"/>
            <a:ext cx="3728716" cy="4673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Šipka: doleva 19">
            <a:extLst>
              <a:ext uri="{FF2B5EF4-FFF2-40B4-BE49-F238E27FC236}">
                <a16:creationId xmlns:a16="http://schemas.microsoft.com/office/drawing/2014/main" id="{D7B0E2FD-B07A-4DA1-A9BC-C97676296210}"/>
              </a:ext>
            </a:extLst>
          </p:cNvPr>
          <p:cNvSpPr/>
          <p:nvPr/>
        </p:nvSpPr>
        <p:spPr>
          <a:xfrm>
            <a:off x="6583684" y="5354320"/>
            <a:ext cx="3728716" cy="46736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vál 22">
            <a:extLst>
              <a:ext uri="{FF2B5EF4-FFF2-40B4-BE49-F238E27FC236}">
                <a16:creationId xmlns:a16="http://schemas.microsoft.com/office/drawing/2014/main" id="{E2BBAE73-E4AD-4147-A26C-E87943BD809C}"/>
              </a:ext>
            </a:extLst>
          </p:cNvPr>
          <p:cNvSpPr/>
          <p:nvPr/>
        </p:nvSpPr>
        <p:spPr>
          <a:xfrm>
            <a:off x="5608316" y="5064760"/>
            <a:ext cx="325123" cy="3454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vál 23">
            <a:extLst>
              <a:ext uri="{FF2B5EF4-FFF2-40B4-BE49-F238E27FC236}">
                <a16:creationId xmlns:a16="http://schemas.microsoft.com/office/drawing/2014/main" id="{A8D485A2-50DB-4166-8B33-1FD28AB08316}"/>
              </a:ext>
            </a:extLst>
          </p:cNvPr>
          <p:cNvSpPr/>
          <p:nvPr/>
        </p:nvSpPr>
        <p:spPr>
          <a:xfrm>
            <a:off x="10952490" y="5064760"/>
            <a:ext cx="325123" cy="34544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3558164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1C3A65-278A-468B-8E4E-7D7E97143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Source </a:t>
            </a:r>
            <a:r>
              <a:rPr lang="cs-CZ" dirty="0" err="1">
                <a:solidFill>
                  <a:srgbClr val="002060"/>
                </a:solidFill>
              </a:rPr>
              <a:t>references</a:t>
            </a:r>
            <a:r>
              <a:rPr lang="cs-CZ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C35067-D391-4567-B60D-4F7509596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altLang="cs-CZ" sz="2800" dirty="0">
                <a:solidFill>
                  <a:srgbClr val="002060"/>
                </a:solidFill>
              </a:rPr>
              <a:t>OXENDEN, </a:t>
            </a:r>
            <a:r>
              <a:rPr lang="cs-CZ" altLang="cs-CZ" sz="2800" dirty="0" err="1">
                <a:solidFill>
                  <a:srgbClr val="002060"/>
                </a:solidFill>
              </a:rPr>
              <a:t>Clive</a:t>
            </a:r>
            <a:r>
              <a:rPr lang="cs-CZ" altLang="cs-CZ" sz="2800" dirty="0">
                <a:solidFill>
                  <a:srgbClr val="002060"/>
                </a:solidFill>
              </a:rPr>
              <a:t>, Christina LATHAM-KOENIG, Paul SELIGSON a </a:t>
            </a:r>
            <a:r>
              <a:rPr lang="cs-CZ" altLang="cs-CZ" sz="2800" dirty="0" err="1">
                <a:solidFill>
                  <a:srgbClr val="002060"/>
                </a:solidFill>
              </a:rPr>
              <a:t>Lindsay</a:t>
            </a:r>
            <a:r>
              <a:rPr lang="cs-CZ" altLang="cs-CZ" sz="2800" dirty="0">
                <a:solidFill>
                  <a:srgbClr val="002060"/>
                </a:solidFill>
              </a:rPr>
              <a:t> CLANDFIELD. </a:t>
            </a:r>
            <a:r>
              <a:rPr lang="cs-CZ" altLang="cs-CZ" sz="2800" i="1" dirty="0">
                <a:solidFill>
                  <a:srgbClr val="002060"/>
                </a:solidFill>
              </a:rPr>
              <a:t>New </a:t>
            </a:r>
            <a:r>
              <a:rPr lang="cs-CZ" altLang="cs-CZ" sz="2800" i="1" dirty="0" err="1">
                <a:solidFill>
                  <a:srgbClr val="002060"/>
                </a:solidFill>
              </a:rPr>
              <a:t>English</a:t>
            </a:r>
            <a:r>
              <a:rPr lang="cs-CZ" altLang="cs-CZ" sz="2800" i="1" dirty="0">
                <a:solidFill>
                  <a:srgbClr val="002060"/>
                </a:solidFill>
              </a:rPr>
              <a:t> </a:t>
            </a:r>
            <a:r>
              <a:rPr lang="cs-CZ" altLang="cs-CZ" sz="2800" i="1" dirty="0" err="1">
                <a:solidFill>
                  <a:srgbClr val="002060"/>
                </a:solidFill>
              </a:rPr>
              <a:t>file</a:t>
            </a:r>
            <a:r>
              <a:rPr lang="cs-CZ" altLang="cs-CZ" sz="2800" i="1" dirty="0">
                <a:solidFill>
                  <a:srgbClr val="002060"/>
                </a:solidFill>
              </a:rPr>
              <a:t> 4th </a:t>
            </a:r>
            <a:r>
              <a:rPr lang="cs-CZ" altLang="cs-CZ" sz="2800" i="1" dirty="0" err="1">
                <a:solidFill>
                  <a:srgbClr val="002060"/>
                </a:solidFill>
              </a:rPr>
              <a:t>edition</a:t>
            </a:r>
            <a:r>
              <a:rPr lang="cs-CZ" altLang="cs-CZ" sz="2800" i="1" dirty="0">
                <a:solidFill>
                  <a:srgbClr val="002060"/>
                </a:solidFill>
              </a:rPr>
              <a:t>. </a:t>
            </a:r>
            <a:r>
              <a:rPr lang="cs-CZ" altLang="cs-CZ" sz="2800" dirty="0">
                <a:solidFill>
                  <a:srgbClr val="002060"/>
                </a:solidFill>
              </a:rPr>
              <a:t>Oxford University </a:t>
            </a:r>
            <a:r>
              <a:rPr lang="cs-CZ" altLang="cs-CZ" sz="2800" dirty="0" err="1">
                <a:solidFill>
                  <a:srgbClr val="002060"/>
                </a:solidFill>
              </a:rPr>
              <a:t>Press</a:t>
            </a:r>
            <a:r>
              <a:rPr lang="cs-CZ" altLang="cs-CZ" sz="2800" dirty="0">
                <a:solidFill>
                  <a:srgbClr val="002060"/>
                </a:solidFill>
              </a:rPr>
              <a:t>, 2019. </a:t>
            </a:r>
          </a:p>
          <a:p>
            <a:r>
              <a:rPr lang="cs-CZ" altLang="cs-CZ" sz="2800" dirty="0">
                <a:solidFill>
                  <a:srgbClr val="002060"/>
                </a:solidFill>
              </a:rPr>
              <a:t>HEIJMER, Joanna. </a:t>
            </a:r>
            <a:r>
              <a:rPr lang="cs-CZ" altLang="cs-CZ" sz="2800" i="1" dirty="0">
                <a:solidFill>
                  <a:srgbClr val="002060"/>
                </a:solidFill>
              </a:rPr>
              <a:t>Oxford </a:t>
            </a:r>
            <a:r>
              <a:rPr lang="cs-CZ" altLang="cs-CZ" sz="2800" i="1" dirty="0" err="1">
                <a:solidFill>
                  <a:srgbClr val="002060"/>
                </a:solidFill>
              </a:rPr>
              <a:t>Exam</a:t>
            </a:r>
            <a:r>
              <a:rPr lang="cs-CZ" altLang="cs-CZ" sz="2800" i="1" dirty="0">
                <a:solidFill>
                  <a:srgbClr val="002060"/>
                </a:solidFill>
              </a:rPr>
              <a:t> </a:t>
            </a:r>
            <a:r>
              <a:rPr lang="cs-CZ" altLang="cs-CZ" sz="2800" i="1" dirty="0" err="1">
                <a:solidFill>
                  <a:srgbClr val="002060"/>
                </a:solidFill>
              </a:rPr>
              <a:t>Trainer</a:t>
            </a:r>
            <a:r>
              <a:rPr lang="cs-CZ" altLang="cs-CZ" sz="2800" i="1" dirty="0">
                <a:solidFill>
                  <a:srgbClr val="002060"/>
                </a:solidFill>
              </a:rPr>
              <a:t>. </a:t>
            </a:r>
            <a:r>
              <a:rPr lang="cs-CZ" altLang="cs-CZ" sz="2800" dirty="0">
                <a:solidFill>
                  <a:srgbClr val="002060"/>
                </a:solidFill>
              </a:rPr>
              <a:t>Oxford University </a:t>
            </a:r>
            <a:r>
              <a:rPr lang="cs-CZ" altLang="cs-CZ" sz="2800" dirty="0" err="1">
                <a:solidFill>
                  <a:srgbClr val="002060"/>
                </a:solidFill>
              </a:rPr>
              <a:t>Press</a:t>
            </a:r>
            <a:r>
              <a:rPr lang="cs-CZ" altLang="cs-CZ" sz="2800" dirty="0">
                <a:solidFill>
                  <a:srgbClr val="002060"/>
                </a:solidFill>
              </a:rPr>
              <a:t>, 2018. </a:t>
            </a:r>
          </a:p>
          <a:p>
            <a:r>
              <a:rPr lang="en-US" altLang="cs-CZ" sz="2800" dirty="0">
                <a:solidFill>
                  <a:srgbClr val="002060"/>
                </a:solidFill>
              </a:rPr>
              <a:t>MURPHY, Raymond</a:t>
            </a:r>
            <a:r>
              <a:rPr lang="cs-CZ" altLang="cs-CZ" sz="2800" dirty="0">
                <a:solidFill>
                  <a:srgbClr val="002060"/>
                </a:solidFill>
              </a:rPr>
              <a:t>. </a:t>
            </a:r>
            <a:r>
              <a:rPr lang="cs-CZ" altLang="cs-CZ" sz="2800" i="1" dirty="0" err="1">
                <a:solidFill>
                  <a:srgbClr val="002060"/>
                </a:solidFill>
              </a:rPr>
              <a:t>English</a:t>
            </a:r>
            <a:r>
              <a:rPr lang="cs-CZ" altLang="cs-CZ" sz="2800" i="1" dirty="0">
                <a:solidFill>
                  <a:srgbClr val="002060"/>
                </a:solidFill>
              </a:rPr>
              <a:t> </a:t>
            </a:r>
            <a:r>
              <a:rPr lang="en-US" altLang="cs-CZ" sz="2800" i="1" dirty="0">
                <a:solidFill>
                  <a:srgbClr val="002060"/>
                </a:solidFill>
              </a:rPr>
              <a:t>Grammar in use</a:t>
            </a:r>
            <a:r>
              <a:rPr lang="cs-CZ" altLang="cs-CZ" sz="2800" i="1" dirty="0">
                <a:solidFill>
                  <a:srgbClr val="002060"/>
                </a:solidFill>
              </a:rPr>
              <a:t>. </a:t>
            </a:r>
            <a:r>
              <a:rPr lang="en-US" altLang="cs-CZ" sz="2800" dirty="0">
                <a:solidFill>
                  <a:srgbClr val="002060"/>
                </a:solidFill>
              </a:rPr>
              <a:t>Cambridge University Press, 20</a:t>
            </a:r>
            <a:r>
              <a:rPr lang="cs-CZ" altLang="cs-CZ" sz="2800" dirty="0">
                <a:solidFill>
                  <a:srgbClr val="002060"/>
                </a:solidFill>
              </a:rPr>
              <a:t>1</a:t>
            </a:r>
            <a:r>
              <a:rPr lang="en-US" altLang="cs-CZ" sz="2800" dirty="0">
                <a:solidFill>
                  <a:srgbClr val="002060"/>
                </a:solidFill>
              </a:rPr>
              <a:t>9.</a:t>
            </a:r>
          </a:p>
          <a:p>
            <a:r>
              <a:rPr lang="en-US" altLang="cs-CZ" sz="2800" dirty="0">
                <a:solidFill>
                  <a:srgbClr val="002060"/>
                </a:solidFill>
              </a:rPr>
              <a:t>MURPHY, Raymond. </a:t>
            </a:r>
            <a:r>
              <a:rPr lang="en-US" altLang="cs-CZ" sz="2800" i="1" dirty="0">
                <a:solidFill>
                  <a:srgbClr val="002060"/>
                </a:solidFill>
              </a:rPr>
              <a:t>Essential grammar in use</a:t>
            </a:r>
            <a:r>
              <a:rPr lang="cs-CZ" altLang="cs-CZ" sz="2800" i="1" dirty="0">
                <a:solidFill>
                  <a:srgbClr val="002060"/>
                </a:solidFill>
              </a:rPr>
              <a:t>.</a:t>
            </a:r>
            <a:r>
              <a:rPr lang="en-US" altLang="cs-CZ" sz="2800" dirty="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800" dirty="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800" dirty="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800" i="1" dirty="0">
                <a:solidFill>
                  <a:srgbClr val="002060"/>
                </a:solidFill>
              </a:rPr>
              <a:t>Maturita </a:t>
            </a:r>
            <a:r>
              <a:rPr lang="cs-CZ" altLang="cs-CZ" sz="2800" i="1" dirty="0" err="1">
                <a:solidFill>
                  <a:srgbClr val="002060"/>
                </a:solidFill>
              </a:rPr>
              <a:t>activator</a:t>
            </a:r>
            <a:r>
              <a:rPr lang="cs-CZ" altLang="cs-CZ" sz="2800" dirty="0">
                <a:solidFill>
                  <a:srgbClr val="002060"/>
                </a:solidFill>
              </a:rPr>
              <a:t>. </a:t>
            </a:r>
            <a:r>
              <a:rPr lang="cs-CZ" altLang="cs-CZ" sz="2800" dirty="0" err="1">
                <a:solidFill>
                  <a:srgbClr val="002060"/>
                </a:solidFill>
              </a:rPr>
              <a:t>Pearson</a:t>
            </a:r>
            <a:r>
              <a:rPr lang="cs-CZ" altLang="cs-CZ" sz="2800" dirty="0">
                <a:solidFill>
                  <a:srgbClr val="002060"/>
                </a:solidFill>
              </a:rPr>
              <a:t> </a:t>
            </a:r>
            <a:r>
              <a:rPr lang="cs-CZ" altLang="cs-CZ" sz="2800" dirty="0" err="1">
                <a:solidFill>
                  <a:srgbClr val="002060"/>
                </a:solidFill>
              </a:rPr>
              <a:t>Education</a:t>
            </a:r>
            <a:r>
              <a:rPr lang="cs-CZ" altLang="cs-CZ" sz="2800" dirty="0">
                <a:solidFill>
                  <a:srgbClr val="002060"/>
                </a:solidFill>
              </a:rPr>
              <a:t>, 2018. </a:t>
            </a:r>
          </a:p>
          <a:p>
            <a:r>
              <a:rPr lang="cs-CZ" altLang="cs-CZ" sz="2800" dirty="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800" i="1" dirty="0">
                <a:solidFill>
                  <a:srgbClr val="002060"/>
                </a:solidFill>
              </a:rPr>
              <a:t>Time to </a:t>
            </a:r>
            <a:r>
              <a:rPr lang="cs-CZ" altLang="cs-CZ" sz="2800" i="1" dirty="0" err="1">
                <a:solidFill>
                  <a:srgbClr val="002060"/>
                </a:solidFill>
              </a:rPr>
              <a:t>talk.</a:t>
            </a:r>
            <a:r>
              <a:rPr lang="cs-CZ" altLang="cs-CZ" sz="2800" dirty="0" err="1">
                <a:solidFill>
                  <a:srgbClr val="002060"/>
                </a:solidFill>
              </a:rPr>
              <a:t>Polyglot</a:t>
            </a:r>
            <a:r>
              <a:rPr lang="cs-CZ" altLang="cs-CZ" sz="2800" dirty="0">
                <a:solidFill>
                  <a:srgbClr val="002060"/>
                </a:solidFill>
              </a:rPr>
              <a:t>, 2004.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022137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207</Words>
  <Application>Microsoft Office PowerPoint</Application>
  <PresentationFormat>Širokoúhlá obrazovka</PresentationFormat>
  <Paragraphs>84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Pronouns</vt:lpstr>
      <vt:lpstr>Prezentace aplikace PowerPoint</vt:lpstr>
      <vt:lpstr>Subject x object </vt:lpstr>
      <vt:lpstr>Possessive adjective x possessive pronoun</vt:lpstr>
      <vt:lpstr>Reflexive pronoun x each other</vt:lpstr>
      <vt:lpstr>Source references: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Kristýna Krejčová</dc:creator>
  <cp:lastModifiedBy>Kristýna Krejčová</cp:lastModifiedBy>
  <cp:revision>2</cp:revision>
  <dcterms:created xsi:type="dcterms:W3CDTF">2021-04-26T09:16:01Z</dcterms:created>
  <dcterms:modified xsi:type="dcterms:W3CDTF">2021-04-26T13:16:00Z</dcterms:modified>
</cp:coreProperties>
</file>