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74" r:id="rId6"/>
    <p:sldId id="275" r:id="rId7"/>
    <p:sldId id="276" r:id="rId8"/>
    <p:sldId id="264" r:id="rId9"/>
    <p:sldId id="273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F145D-9DC5-435C-B543-33EBBC99F8B9}" v="16" dt="2021-04-14T08:30:52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8DDF145D-9DC5-435C-B543-33EBBC99F8B9}"/>
    <pc:docChg chg="modSld">
      <pc:chgData name="Krejčová Kristýna" userId="87348a6a-687a-440f-8b8a-e4a598f218ba" providerId="ADAL" clId="{8DDF145D-9DC5-435C-B543-33EBBC99F8B9}" dt="2021-04-14T08:30:52.933" v="18" actId="20577"/>
      <pc:docMkLst>
        <pc:docMk/>
      </pc:docMkLst>
      <pc:sldChg chg="modSp mod">
        <pc:chgData name="Krejčová Kristýna" userId="87348a6a-687a-440f-8b8a-e4a598f218ba" providerId="ADAL" clId="{8DDF145D-9DC5-435C-B543-33EBBC99F8B9}" dt="2021-04-14T08:29:33.806" v="0" actId="1076"/>
        <pc:sldMkLst>
          <pc:docMk/>
          <pc:sldMk cId="2761240093" sldId="258"/>
        </pc:sldMkLst>
        <pc:spChg chg="mod">
          <ac:chgData name="Krejčová Kristýna" userId="87348a6a-687a-440f-8b8a-e4a598f218ba" providerId="ADAL" clId="{8DDF145D-9DC5-435C-B543-33EBBC99F8B9}" dt="2021-04-14T08:29:33.806" v="0" actId="1076"/>
          <ac:spMkLst>
            <pc:docMk/>
            <pc:sldMk cId="2761240093" sldId="258"/>
            <ac:spMk id="7" creationId="{D844772E-6B0B-4C11-B2F7-96400226AB5D}"/>
          </ac:spMkLst>
        </pc:spChg>
      </pc:sldChg>
      <pc:sldChg chg="modSp mod">
        <pc:chgData name="Krejčová Kristýna" userId="87348a6a-687a-440f-8b8a-e4a598f218ba" providerId="ADAL" clId="{8DDF145D-9DC5-435C-B543-33EBBC99F8B9}" dt="2021-04-14T08:29:43.416" v="1" actId="1076"/>
        <pc:sldMkLst>
          <pc:docMk/>
          <pc:sldMk cId="2066543870" sldId="259"/>
        </pc:sldMkLst>
        <pc:spChg chg="mod">
          <ac:chgData name="Krejčová Kristýna" userId="87348a6a-687a-440f-8b8a-e4a598f218ba" providerId="ADAL" clId="{8DDF145D-9DC5-435C-B543-33EBBC99F8B9}" dt="2021-04-14T08:29:43.416" v="1" actId="1076"/>
          <ac:spMkLst>
            <pc:docMk/>
            <pc:sldMk cId="2066543870" sldId="259"/>
            <ac:spMk id="7" creationId="{D844772E-6B0B-4C11-B2F7-96400226AB5D}"/>
          </ac:spMkLst>
        </pc:spChg>
      </pc:sldChg>
      <pc:sldChg chg="modSp mod">
        <pc:chgData name="Krejčová Kristýna" userId="87348a6a-687a-440f-8b8a-e4a598f218ba" providerId="ADAL" clId="{8DDF145D-9DC5-435C-B543-33EBBC99F8B9}" dt="2021-04-14T08:29:48.793" v="2" actId="1076"/>
        <pc:sldMkLst>
          <pc:docMk/>
          <pc:sldMk cId="3148046978" sldId="260"/>
        </pc:sldMkLst>
        <pc:spChg chg="mod">
          <ac:chgData name="Krejčová Kristýna" userId="87348a6a-687a-440f-8b8a-e4a598f218ba" providerId="ADAL" clId="{8DDF145D-9DC5-435C-B543-33EBBC99F8B9}" dt="2021-04-14T08:29:48.793" v="2" actId="1076"/>
          <ac:spMkLst>
            <pc:docMk/>
            <pc:sldMk cId="3148046978" sldId="260"/>
            <ac:spMk id="7" creationId="{D844772E-6B0B-4C11-B2F7-96400226AB5D}"/>
          </ac:spMkLst>
        </pc:spChg>
      </pc:sldChg>
      <pc:sldChg chg="modSp">
        <pc:chgData name="Krejčová Kristýna" userId="87348a6a-687a-440f-8b8a-e4a598f218ba" providerId="ADAL" clId="{8DDF145D-9DC5-435C-B543-33EBBC99F8B9}" dt="2021-04-14T08:30:52.933" v="18" actId="20577"/>
        <pc:sldMkLst>
          <pc:docMk/>
          <pc:sldMk cId="1731671116" sldId="274"/>
        </pc:sldMkLst>
        <pc:spChg chg="mod">
          <ac:chgData name="Krejčová Kristýna" userId="87348a6a-687a-440f-8b8a-e4a598f218ba" providerId="ADAL" clId="{8DDF145D-9DC5-435C-B543-33EBBC99F8B9}" dt="2021-04-14T08:30:52.933" v="18" actId="20577"/>
          <ac:spMkLst>
            <pc:docMk/>
            <pc:sldMk cId="1731671116" sldId="274"/>
            <ac:spMk id="13" creationId="{67A288E7-1D91-4CA2-BD05-162C34335E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E6FB9-2A7F-4085-94AB-E14DEF3C604B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D3C3C-0776-4672-9D14-8A1A7B1CAE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93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B6D29B-7FDB-4BC7-8549-88FC55375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7DAEFB6-7362-41C6-BD62-ADD7F610A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85A9CC-80E0-487D-94E9-9FA962C02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054FF4-8EED-49C6-BCB6-5B8F06CE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236E2E-2B6B-4133-9B93-0E9779E8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27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94CB25-A3EF-4523-99BD-95036812C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2304476-24B7-458F-90E6-B01AE1AEA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F759AC-91AD-4977-AF40-E2BF8228F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F51351-DAF7-4C84-8507-C33CEA96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5ACEE4-B872-4095-A24E-FCEB6A09D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87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75300A-0FC8-4D9D-965D-7D49DBA91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ABAA43D-1A24-40FD-A039-B16413EC4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BA186B-5505-4B21-B210-422E2B3F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F191CE-94CF-471B-A150-7952CFFA2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909726-FD08-45E7-928F-FD4C7F632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03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8F684-1A5E-4DC6-898D-9D066D4C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984DE3-8853-4014-8A4C-D8932F84C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ED6644-CC9B-4C38-8A2C-240682634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DE11A6-66D0-404A-A072-07B20ACFA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A139C3-0185-4450-9727-8DF84C94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59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95D5A3-EAA4-4E46-A3A2-99CC4E17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9F4BE4-1D84-4F31-83C9-1B5005B68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04E9D0-9C4E-462A-9C3C-133BD187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FA875C-E068-40F1-9964-E1A21B8A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F6050F-9647-42EB-9B36-C66F95E5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61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147B6-841A-4292-B887-6076A65B0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AADFC8-0E5D-4C9D-A76B-4B8A73952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248679-150D-4C50-884C-8B7E130DA7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BEA930-2B0F-4E36-8A91-561189EB4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7D642E-3AA1-4C41-B267-7F749B113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00E52E8-BF46-4E68-AAF6-B21ECC8C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6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B662E-0CA7-4B65-98D2-FA8F66C2C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F32AB6E-E13B-47A9-91E5-8469C1190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60A72D-0F04-4F12-9EF8-CD6BD25A2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A9B4B6-E8CC-4F71-B5EC-A7091825A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D2935A-131E-4598-ADC1-E3B1583D2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05309A5-3588-45DE-83F9-87835D20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D85B822-5515-48E3-A653-DC1A7BC74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931153D-C613-4E1D-90A7-61993DBE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80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F6C0EE-070F-4EA8-A150-C5D5CA28F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9A371E-71B5-4BDA-9C6C-DB2C7576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5128C66-DFBC-46FD-9159-93BCB5A7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E5309F-0056-4905-9A9D-239BFA1F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91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DBE3F9F-D68C-4DCF-A54B-BE5338A4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D76009-3046-4F89-9214-ED96DA8FF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C12113-595F-4EC4-B02B-438EB4DE4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56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26C056-4461-423E-B1B3-9EC0342DD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A4F44E-BFC9-4318-BC59-D7DD3E6FF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1C7FD84-6E3F-45DB-A072-CE98D443B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F63501-8D2D-4CF8-915A-79416ADF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65BAC0-606D-4A71-9286-11A09691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01DF7CC-29AC-4FFD-986C-D258AACB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53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73A188-422C-48E0-9D00-C3D313552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FD871F-5EE7-4519-A0E8-1E1A0C73C7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E24889-EBF7-4081-A4CC-84E19030A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6D560F-F2AE-4A58-89EF-53D6131C1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FD1193-DCA9-4112-9524-21CBE0F9B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8A4C92-CBB4-43E8-8C6A-781229354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95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54EC865-8C7B-4F49-9EA6-BE93ADE6B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52DA9CB-AB98-4ECD-A3CA-D7BDF2871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882005-FA59-411D-A199-E96F7484A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826AD-260A-4FC5-B2F3-01BD0753B690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790F20-3827-4D9B-A5C0-A172311592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F934E9-0FB2-4D6A-9CAE-F5957D01E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C2129-2078-464E-87DC-183BF2BB9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30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A5F917-70F3-4C30-A293-4809A8BE9F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Reported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speech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C64040-27E9-4139-BA1F-857B0D5C5E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5749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87259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PAST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PRESENT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FUTURE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PAST</a:t>
            </a: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SIMPLE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PRESENT</a:t>
            </a:r>
          </a:p>
          <a:p>
            <a:pPr algn="ctr"/>
            <a:r>
              <a:rPr lang="cs-CZ" sz="1400" dirty="0">
                <a:solidFill>
                  <a:srgbClr val="002060"/>
                </a:solidFill>
              </a:rPr>
              <a:t>SIMPLE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FUTURE</a:t>
            </a:r>
          </a:p>
          <a:p>
            <a:pPr algn="ctr"/>
            <a:r>
              <a:rPr lang="cs-CZ" sz="1400" dirty="0">
                <a:solidFill>
                  <a:srgbClr val="00B050"/>
                </a:solidFill>
              </a:rPr>
              <a:t>SIMPLE</a:t>
            </a: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PAST CONTINUOUS</a:t>
            </a: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PRESENT CONTINUOUS</a:t>
            </a: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FUTURE CONTINUOUS</a:t>
            </a: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PAST PERFECT SIMPLE</a:t>
            </a: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FUTURE PERFECT SIMPLE</a:t>
            </a: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PRESENT PERFECT SIMPLE</a:t>
            </a: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PAST</a:t>
            </a:r>
          </a:p>
          <a:p>
            <a:pPr algn="ctr"/>
            <a:r>
              <a:rPr lang="cs-CZ" sz="1400" i="1" dirty="0">
                <a:solidFill>
                  <a:srgbClr val="FF0000"/>
                </a:solidFill>
              </a:rPr>
              <a:t>PERFECT CONTINOUS</a:t>
            </a: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939600" y="4187395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FUTURE</a:t>
            </a:r>
          </a:p>
          <a:p>
            <a:pPr algn="ctr"/>
            <a:r>
              <a:rPr lang="cs-CZ" sz="1400" i="1" dirty="0">
                <a:solidFill>
                  <a:srgbClr val="00B050"/>
                </a:solidFill>
              </a:rPr>
              <a:t>PERFECT CONTINOUS</a:t>
            </a: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53394" y="4207367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PRESENT</a:t>
            </a:r>
          </a:p>
          <a:p>
            <a:pPr algn="ctr"/>
            <a:r>
              <a:rPr lang="cs-CZ" sz="1400" i="1" dirty="0">
                <a:solidFill>
                  <a:srgbClr val="002060"/>
                </a:solidFill>
              </a:rPr>
              <a:t>PERFECT CONTINOUS</a:t>
            </a:r>
          </a:p>
        </p:txBody>
      </p:sp>
    </p:spTree>
    <p:extLst>
      <p:ext uri="{BB962C8B-B14F-4D97-AF65-F5344CB8AC3E}">
        <p14:creationId xmlns:p14="http://schemas.microsoft.com/office/powerpoint/2010/main" val="276124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87259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PAST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PRESENT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FUTURE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I </a:t>
            </a:r>
            <a:r>
              <a:rPr lang="cs-CZ" sz="1400" dirty="0" err="1">
                <a:solidFill>
                  <a:srgbClr val="FF0000"/>
                </a:solidFill>
              </a:rPr>
              <a:t>worked</a:t>
            </a:r>
            <a:endParaRPr lang="cs-CZ" sz="1400" dirty="0">
              <a:solidFill>
                <a:srgbClr val="FF0000"/>
              </a:solidFill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I </a:t>
            </a:r>
            <a:r>
              <a:rPr lang="cs-CZ" sz="1400" dirty="0" err="1">
                <a:solidFill>
                  <a:srgbClr val="002060"/>
                </a:solidFill>
              </a:rPr>
              <a:t>work</a:t>
            </a:r>
            <a:endParaRPr lang="cs-CZ" sz="1400" dirty="0">
              <a:solidFill>
                <a:srgbClr val="002060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I </a:t>
            </a:r>
            <a:r>
              <a:rPr lang="cs-CZ" sz="1400" dirty="0" err="1">
                <a:solidFill>
                  <a:srgbClr val="00B050"/>
                </a:solidFill>
              </a:rPr>
              <a:t>will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work</a:t>
            </a:r>
            <a:endParaRPr lang="cs-CZ" sz="1400" dirty="0">
              <a:solidFill>
                <a:srgbClr val="00B050"/>
              </a:solidFill>
            </a:endParaRP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I </a:t>
            </a:r>
            <a:r>
              <a:rPr lang="cs-CZ" sz="1400" i="1" dirty="0" err="1">
                <a:solidFill>
                  <a:srgbClr val="FF0000"/>
                </a:solidFill>
              </a:rPr>
              <a:t>was</a:t>
            </a:r>
            <a:r>
              <a:rPr lang="cs-CZ" sz="1400" i="1" dirty="0">
                <a:solidFill>
                  <a:srgbClr val="FF0000"/>
                </a:solidFill>
              </a:rPr>
              <a:t> </a:t>
            </a:r>
            <a:r>
              <a:rPr lang="cs-CZ" sz="1400" i="1" dirty="0" err="1">
                <a:solidFill>
                  <a:srgbClr val="FF0000"/>
                </a:solidFill>
              </a:rPr>
              <a:t>working</a:t>
            </a:r>
            <a:endParaRPr lang="cs-CZ" sz="1400" i="1" dirty="0">
              <a:solidFill>
                <a:srgbClr val="FF0000"/>
              </a:solidFill>
            </a:endParaRP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I </a:t>
            </a:r>
            <a:r>
              <a:rPr lang="cs-CZ" sz="1400" i="1" dirty="0" err="1">
                <a:solidFill>
                  <a:srgbClr val="002060"/>
                </a:solidFill>
              </a:rPr>
              <a:t>am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working</a:t>
            </a:r>
            <a:endParaRPr lang="cs-CZ" sz="1400" i="1" dirty="0">
              <a:solidFill>
                <a:srgbClr val="002060"/>
              </a:solidFill>
            </a:endParaRP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I </a:t>
            </a:r>
            <a:r>
              <a:rPr lang="cs-CZ" sz="1400" i="1" dirty="0" err="1">
                <a:solidFill>
                  <a:srgbClr val="00B050"/>
                </a:solidFill>
              </a:rPr>
              <a:t>will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be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working</a:t>
            </a:r>
            <a:endParaRPr lang="cs-CZ" sz="1400" i="1" dirty="0">
              <a:solidFill>
                <a:srgbClr val="00B050"/>
              </a:solidFill>
            </a:endParaRP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I had </a:t>
            </a:r>
            <a:r>
              <a:rPr lang="cs-CZ" sz="1400" dirty="0" err="1">
                <a:solidFill>
                  <a:srgbClr val="FF0000"/>
                </a:solidFill>
              </a:rPr>
              <a:t>worked</a:t>
            </a:r>
            <a:endParaRPr lang="cs-CZ" sz="1400" dirty="0">
              <a:solidFill>
                <a:srgbClr val="FF0000"/>
              </a:solidFill>
            </a:endParaRP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I </a:t>
            </a:r>
            <a:r>
              <a:rPr lang="cs-CZ" sz="1400" dirty="0" err="1">
                <a:solidFill>
                  <a:srgbClr val="00B050"/>
                </a:solidFill>
              </a:rPr>
              <a:t>will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have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worked</a:t>
            </a:r>
            <a:endParaRPr lang="cs-CZ" sz="1400" dirty="0">
              <a:solidFill>
                <a:srgbClr val="00B050"/>
              </a:solidFill>
            </a:endParaRP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I </a:t>
            </a:r>
            <a:r>
              <a:rPr lang="cs-CZ" sz="1400" dirty="0" err="1">
                <a:solidFill>
                  <a:srgbClr val="002060"/>
                </a:solidFill>
              </a:rPr>
              <a:t>have</a:t>
            </a:r>
            <a:r>
              <a:rPr lang="cs-CZ" sz="1400" dirty="0">
                <a:solidFill>
                  <a:srgbClr val="002060"/>
                </a:solidFill>
              </a:rPr>
              <a:t> </a:t>
            </a:r>
            <a:r>
              <a:rPr lang="cs-CZ" sz="1400" dirty="0" err="1">
                <a:solidFill>
                  <a:srgbClr val="002060"/>
                </a:solidFill>
              </a:rPr>
              <a:t>worked</a:t>
            </a:r>
            <a:endParaRPr lang="cs-CZ" sz="1400" dirty="0">
              <a:solidFill>
                <a:srgbClr val="002060"/>
              </a:solidFill>
            </a:endParaRP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I had </a:t>
            </a:r>
            <a:r>
              <a:rPr lang="cs-CZ" sz="1400" i="1" dirty="0" err="1">
                <a:solidFill>
                  <a:srgbClr val="FF0000"/>
                </a:solidFill>
              </a:rPr>
              <a:t>been</a:t>
            </a:r>
            <a:r>
              <a:rPr lang="cs-CZ" sz="1400" i="1" dirty="0">
                <a:solidFill>
                  <a:srgbClr val="FF0000"/>
                </a:solidFill>
              </a:rPr>
              <a:t> </a:t>
            </a:r>
            <a:r>
              <a:rPr lang="cs-CZ" sz="1400" i="1" dirty="0" err="1">
                <a:solidFill>
                  <a:srgbClr val="FF0000"/>
                </a:solidFill>
              </a:rPr>
              <a:t>working</a:t>
            </a:r>
            <a:endParaRPr lang="cs-CZ" sz="1400" i="1" dirty="0">
              <a:solidFill>
                <a:srgbClr val="FF0000"/>
              </a:solidFill>
            </a:endParaRP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939600" y="4187395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I </a:t>
            </a:r>
            <a:r>
              <a:rPr lang="cs-CZ" sz="1400" i="1" dirty="0" err="1">
                <a:solidFill>
                  <a:srgbClr val="00B050"/>
                </a:solidFill>
              </a:rPr>
              <a:t>will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have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been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working</a:t>
            </a:r>
            <a:endParaRPr lang="cs-CZ" sz="1400" i="1" dirty="0">
              <a:solidFill>
                <a:srgbClr val="00B050"/>
              </a:solidFill>
            </a:endParaRP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53394" y="4207367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I </a:t>
            </a:r>
            <a:r>
              <a:rPr lang="cs-CZ" sz="1400" i="1" dirty="0" err="1">
                <a:solidFill>
                  <a:srgbClr val="002060"/>
                </a:solidFill>
              </a:rPr>
              <a:t>have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been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working</a:t>
            </a:r>
            <a:endParaRPr lang="cs-CZ" sz="1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4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87259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MINULOST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PŘÍTOMNOST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BUDOUCNOST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MINULÝ                 PROSTÝ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PŘÍTOMNÝ PROSTÝ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BUDOUCÍ PROSTÝ</a:t>
            </a: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MINULÝ PRŮBĚHOVÝ</a:t>
            </a: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PŘÍTOMNÝ PRŮBĚHOVÝ</a:t>
            </a: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BUDOUCÍ PRŮBĚHOVÝ</a:t>
            </a: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PŘED MINULÝ PROSTÝ</a:t>
            </a: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PŘED BUDOUCÍ PROSTÝ</a:t>
            </a: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PŘED PŘÍTOMNÝ PROSTÝ</a:t>
            </a: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60989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PŘED MINULÝ PRŮBĚHOVÝ</a:t>
            </a: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886334" y="4187395"/>
            <a:ext cx="1569868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PŘED BUDOUCÍ PRŮBĚHOVÝ</a:t>
            </a: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33426" y="4207367"/>
            <a:ext cx="1536569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PŘED PŘÍTOMNÝ PRŮBĚHOVÝ</a:t>
            </a:r>
          </a:p>
        </p:txBody>
      </p:sp>
    </p:spTree>
    <p:extLst>
      <p:ext uri="{BB962C8B-B14F-4D97-AF65-F5344CB8AC3E}">
        <p14:creationId xmlns:p14="http://schemas.microsoft.com/office/powerpoint/2010/main" val="31480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558A124B-1C5A-49FA-9A11-19759224166A}"/>
              </a:ext>
            </a:extLst>
          </p:cNvPr>
          <p:cNvSpPr/>
          <p:nvPr/>
        </p:nvSpPr>
        <p:spPr>
          <a:xfrm>
            <a:off x="405413" y="1036474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continuous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27D425-AC9E-4FD3-81DB-66C9C005DB0C}"/>
              </a:ext>
            </a:extLst>
          </p:cNvPr>
          <p:cNvSpPr/>
          <p:nvPr/>
        </p:nvSpPr>
        <p:spPr>
          <a:xfrm>
            <a:off x="405413" y="1786638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C98DF90-16B2-4F1E-8A82-DA768C07FA81}"/>
              </a:ext>
            </a:extLst>
          </p:cNvPr>
          <p:cNvSpPr/>
          <p:nvPr/>
        </p:nvSpPr>
        <p:spPr>
          <a:xfrm>
            <a:off x="405413" y="2516824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perfect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7DF1F1A-4CAF-455C-943C-D1FF4AAD5F77}"/>
              </a:ext>
            </a:extLst>
          </p:cNvPr>
          <p:cNvSpPr/>
          <p:nvPr/>
        </p:nvSpPr>
        <p:spPr>
          <a:xfrm>
            <a:off x="405413" y="324701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perfect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93F7D95-AF6A-4DE4-BE13-A30CF985BD9F}"/>
              </a:ext>
            </a:extLst>
          </p:cNvPr>
          <p:cNvSpPr/>
          <p:nvPr/>
        </p:nvSpPr>
        <p:spPr>
          <a:xfrm>
            <a:off x="405413" y="31998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73CBEF15-4AA3-4C69-9BF5-99E9C467DAE8}"/>
              </a:ext>
            </a:extLst>
          </p:cNvPr>
          <p:cNvSpPr/>
          <p:nvPr/>
        </p:nvSpPr>
        <p:spPr>
          <a:xfrm>
            <a:off x="405413" y="4707382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will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144A442-6881-489D-B279-D9078C5FE683}"/>
              </a:ext>
            </a:extLst>
          </p:cNvPr>
          <p:cNvSpPr/>
          <p:nvPr/>
        </p:nvSpPr>
        <p:spPr>
          <a:xfrm>
            <a:off x="405413" y="538985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can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3A6D95F-9310-437F-AB92-B1CAAD8DA426}"/>
              </a:ext>
            </a:extLst>
          </p:cNvPr>
          <p:cNvSpPr/>
          <p:nvPr/>
        </p:nvSpPr>
        <p:spPr>
          <a:xfrm>
            <a:off x="405413" y="6072324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am</a:t>
            </a:r>
            <a:r>
              <a:rPr lang="cs-CZ" sz="2800" dirty="0">
                <a:solidFill>
                  <a:srgbClr val="002060"/>
                </a:solidFill>
              </a:rPr>
              <a:t>/are/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going</a:t>
            </a:r>
            <a:r>
              <a:rPr lang="cs-CZ" sz="2800" dirty="0">
                <a:solidFill>
                  <a:srgbClr val="002060"/>
                </a:solidFill>
              </a:rPr>
              <a:t> to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67A288E7-1D91-4CA2-BD05-162C34335EF3}"/>
              </a:ext>
            </a:extLst>
          </p:cNvPr>
          <p:cNvSpPr/>
          <p:nvPr/>
        </p:nvSpPr>
        <p:spPr>
          <a:xfrm>
            <a:off x="7113973" y="103647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continuous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3651429-CD9D-4662-805B-64B1EB063E3F}"/>
              </a:ext>
            </a:extLst>
          </p:cNvPr>
          <p:cNvSpPr/>
          <p:nvPr/>
        </p:nvSpPr>
        <p:spPr>
          <a:xfrm>
            <a:off x="7113973" y="31997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25C24647-A9F4-40AD-A9A2-839AC704A68A}"/>
              </a:ext>
            </a:extLst>
          </p:cNvPr>
          <p:cNvSpPr/>
          <p:nvPr/>
        </p:nvSpPr>
        <p:spPr>
          <a:xfrm>
            <a:off x="7113973" y="179182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perfect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9BC913C-96F1-4AC9-B8DC-12FF17BA848C}"/>
              </a:ext>
            </a:extLst>
          </p:cNvPr>
          <p:cNvSpPr/>
          <p:nvPr/>
        </p:nvSpPr>
        <p:spPr>
          <a:xfrm>
            <a:off x="7113973" y="251201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perfect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AC6DE641-5376-4E24-A836-9FEBED7A4F0C}"/>
              </a:ext>
            </a:extLst>
          </p:cNvPr>
          <p:cNvSpPr/>
          <p:nvPr/>
        </p:nvSpPr>
        <p:spPr>
          <a:xfrm>
            <a:off x="7113973" y="324701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Past </a:t>
            </a:r>
            <a:r>
              <a:rPr lang="cs-CZ" sz="2800" dirty="0" err="1">
                <a:solidFill>
                  <a:srgbClr val="002060"/>
                </a:solidFill>
              </a:rPr>
              <a:t>perfect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simple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545A516-0851-4C4E-9E60-C4CF892D7F4B}"/>
              </a:ext>
            </a:extLst>
          </p:cNvPr>
          <p:cNvSpPr/>
          <p:nvPr/>
        </p:nvSpPr>
        <p:spPr>
          <a:xfrm>
            <a:off x="7182035" y="470776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would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7243AB93-3CE6-41E5-A426-A48A02457E4F}"/>
              </a:ext>
            </a:extLst>
          </p:cNvPr>
          <p:cNvSpPr/>
          <p:nvPr/>
        </p:nvSpPr>
        <p:spPr>
          <a:xfrm>
            <a:off x="7182035" y="538931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could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731843B5-E03F-4ED0-AC63-DDCC6DE64EF5}"/>
              </a:ext>
            </a:extLst>
          </p:cNvPr>
          <p:cNvSpPr/>
          <p:nvPr/>
        </p:nvSpPr>
        <p:spPr>
          <a:xfrm>
            <a:off x="7182035" y="607086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err="1">
                <a:solidFill>
                  <a:srgbClr val="002060"/>
                </a:solidFill>
              </a:rPr>
              <a:t>was</a:t>
            </a:r>
            <a:r>
              <a:rPr lang="cs-CZ" sz="2800" dirty="0">
                <a:solidFill>
                  <a:srgbClr val="002060"/>
                </a:solidFill>
              </a:rPr>
              <a:t>/</a:t>
            </a:r>
            <a:r>
              <a:rPr lang="cs-CZ" sz="2800" dirty="0" err="1">
                <a:solidFill>
                  <a:srgbClr val="002060"/>
                </a:solidFill>
              </a:rPr>
              <a:t>were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going</a:t>
            </a:r>
            <a:r>
              <a:rPr lang="cs-CZ" sz="2800" dirty="0">
                <a:solidFill>
                  <a:srgbClr val="002060"/>
                </a:solidFill>
              </a:rPr>
              <a:t> to</a:t>
            </a:r>
          </a:p>
        </p:txBody>
      </p:sp>
      <p:sp>
        <p:nvSpPr>
          <p:cNvPr id="21" name="Šipka: doprava 20">
            <a:extLst>
              <a:ext uri="{FF2B5EF4-FFF2-40B4-BE49-F238E27FC236}">
                <a16:creationId xmlns:a16="http://schemas.microsoft.com/office/drawing/2014/main" id="{1AB98B51-E1E9-4F41-8028-906F067122C3}"/>
              </a:ext>
            </a:extLst>
          </p:cNvPr>
          <p:cNvSpPr/>
          <p:nvPr/>
        </p:nvSpPr>
        <p:spPr>
          <a:xfrm>
            <a:off x="5078028" y="382313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FCBAF2A2-FEB9-404F-9730-04E2FC5D4331}"/>
              </a:ext>
            </a:extLst>
          </p:cNvPr>
          <p:cNvSpPr/>
          <p:nvPr/>
        </p:nvSpPr>
        <p:spPr>
          <a:xfrm>
            <a:off x="5106139" y="1113037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5BEE6D61-8F39-40AF-9C38-0E27D8A52CB3}"/>
              </a:ext>
            </a:extLst>
          </p:cNvPr>
          <p:cNvSpPr/>
          <p:nvPr/>
        </p:nvSpPr>
        <p:spPr>
          <a:xfrm>
            <a:off x="5112058" y="1842685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BB5EDB58-E92D-471A-BA36-BEEBD0AF7138}"/>
              </a:ext>
            </a:extLst>
          </p:cNvPr>
          <p:cNvSpPr/>
          <p:nvPr/>
        </p:nvSpPr>
        <p:spPr>
          <a:xfrm>
            <a:off x="5106139" y="2591741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prava 25">
            <a:extLst>
              <a:ext uri="{FF2B5EF4-FFF2-40B4-BE49-F238E27FC236}">
                <a16:creationId xmlns:a16="http://schemas.microsoft.com/office/drawing/2014/main" id="{C8DAEB23-FDC6-4842-A7A6-F17CF3ADC73C}"/>
              </a:ext>
            </a:extLst>
          </p:cNvPr>
          <p:cNvSpPr/>
          <p:nvPr/>
        </p:nvSpPr>
        <p:spPr>
          <a:xfrm>
            <a:off x="5078025" y="3309344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: doprava 26">
            <a:extLst>
              <a:ext uri="{FF2B5EF4-FFF2-40B4-BE49-F238E27FC236}">
                <a16:creationId xmlns:a16="http://schemas.microsoft.com/office/drawing/2014/main" id="{3E6415CD-DF81-48A7-9635-49BC88879A92}"/>
              </a:ext>
            </a:extLst>
          </p:cNvPr>
          <p:cNvSpPr/>
          <p:nvPr/>
        </p:nvSpPr>
        <p:spPr>
          <a:xfrm>
            <a:off x="5078026" y="4769716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: doprava 27">
            <a:extLst>
              <a:ext uri="{FF2B5EF4-FFF2-40B4-BE49-F238E27FC236}">
                <a16:creationId xmlns:a16="http://schemas.microsoft.com/office/drawing/2014/main" id="{A3037254-4A0D-4B36-AE09-B752CB3FD339}"/>
              </a:ext>
            </a:extLst>
          </p:cNvPr>
          <p:cNvSpPr/>
          <p:nvPr/>
        </p:nvSpPr>
        <p:spPr>
          <a:xfrm>
            <a:off x="5106139" y="5451650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Šipka: doprava 28">
            <a:extLst>
              <a:ext uri="{FF2B5EF4-FFF2-40B4-BE49-F238E27FC236}">
                <a16:creationId xmlns:a16="http://schemas.microsoft.com/office/drawing/2014/main" id="{EFFD8D93-766F-4B06-A04F-F3B5774D717F}"/>
              </a:ext>
            </a:extLst>
          </p:cNvPr>
          <p:cNvSpPr/>
          <p:nvPr/>
        </p:nvSpPr>
        <p:spPr>
          <a:xfrm>
            <a:off x="5078027" y="6133200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67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558A124B-1C5A-49FA-9A11-19759224166A}"/>
              </a:ext>
            </a:extLst>
          </p:cNvPr>
          <p:cNvSpPr/>
          <p:nvPr/>
        </p:nvSpPr>
        <p:spPr>
          <a:xfrm>
            <a:off x="405413" y="1036474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I</a:t>
            </a:r>
            <a:r>
              <a:rPr lang="en-GB" sz="2800" dirty="0">
                <a:solidFill>
                  <a:srgbClr val="002060"/>
                </a:solidFill>
              </a:rPr>
              <a:t>’m feeling better.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27D425-AC9E-4FD3-81DB-66C9C005DB0C}"/>
              </a:ext>
            </a:extLst>
          </p:cNvPr>
          <p:cNvSpPr/>
          <p:nvPr/>
        </p:nvSpPr>
        <p:spPr>
          <a:xfrm>
            <a:off x="405413" y="1786638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was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C98DF90-16B2-4F1E-8A82-DA768C07FA81}"/>
              </a:ext>
            </a:extLst>
          </p:cNvPr>
          <p:cNvSpPr/>
          <p:nvPr/>
        </p:nvSpPr>
        <p:spPr>
          <a:xfrm>
            <a:off x="405413" y="2516824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have been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7DF1F1A-4CAF-455C-943C-D1FF4AAD5F77}"/>
              </a:ext>
            </a:extLst>
          </p:cNvPr>
          <p:cNvSpPr/>
          <p:nvPr/>
        </p:nvSpPr>
        <p:spPr>
          <a:xfrm>
            <a:off x="405413" y="324701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had been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93F7D95-AF6A-4DE4-BE13-A30CF985BD9F}"/>
              </a:ext>
            </a:extLst>
          </p:cNvPr>
          <p:cNvSpPr/>
          <p:nvPr/>
        </p:nvSpPr>
        <p:spPr>
          <a:xfrm>
            <a:off x="405413" y="31998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2060"/>
                </a:solidFill>
              </a:rPr>
              <a:t>I </a:t>
            </a:r>
            <a:r>
              <a:rPr lang="cs-CZ" sz="2800" dirty="0" err="1">
                <a:solidFill>
                  <a:srgbClr val="002060"/>
                </a:solidFill>
              </a:rPr>
              <a:t>have</a:t>
            </a:r>
            <a:r>
              <a:rPr lang="cs-CZ" sz="2800" dirty="0">
                <a:solidFill>
                  <a:srgbClr val="002060"/>
                </a:solidFill>
              </a:rPr>
              <a:t> a </a:t>
            </a:r>
            <a:r>
              <a:rPr lang="cs-CZ" sz="2800" dirty="0" err="1">
                <a:solidFill>
                  <a:srgbClr val="002060"/>
                </a:solidFill>
              </a:rPr>
              <a:t>headache</a:t>
            </a:r>
            <a:r>
              <a:rPr lang="cs-CZ" sz="28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73CBEF15-4AA3-4C69-9BF5-99E9C467DAE8}"/>
              </a:ext>
            </a:extLst>
          </p:cNvPr>
          <p:cNvSpPr/>
          <p:nvPr/>
        </p:nvSpPr>
        <p:spPr>
          <a:xfrm>
            <a:off x="405413" y="4707382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</a:t>
            </a:r>
            <a:r>
              <a:rPr lang="cs-CZ" sz="2800" dirty="0" err="1">
                <a:solidFill>
                  <a:srgbClr val="002060"/>
                </a:solidFill>
              </a:rPr>
              <a:t>will</a:t>
            </a:r>
            <a:r>
              <a:rPr lang="en-GB" sz="2800" dirty="0">
                <a:solidFill>
                  <a:srgbClr val="002060"/>
                </a:solidFill>
              </a:rPr>
              <a:t> do it.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144A442-6881-489D-B279-D9078C5FE683}"/>
              </a:ext>
            </a:extLst>
          </p:cNvPr>
          <p:cNvSpPr/>
          <p:nvPr/>
        </p:nvSpPr>
        <p:spPr>
          <a:xfrm>
            <a:off x="405413" y="538985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</a:t>
            </a:r>
            <a:r>
              <a:rPr lang="cs-CZ" sz="2800" dirty="0" err="1">
                <a:solidFill>
                  <a:srgbClr val="002060"/>
                </a:solidFill>
              </a:rPr>
              <a:t>can</a:t>
            </a:r>
            <a:r>
              <a:rPr lang="en-GB" sz="2800" dirty="0">
                <a:solidFill>
                  <a:srgbClr val="002060"/>
                </a:solidFill>
              </a:rPr>
              <a:t> do it.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3A6D95F-9310-437F-AB92-B1CAAD8DA426}"/>
              </a:ext>
            </a:extLst>
          </p:cNvPr>
          <p:cNvSpPr/>
          <p:nvPr/>
        </p:nvSpPr>
        <p:spPr>
          <a:xfrm>
            <a:off x="405413" y="607086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I </a:t>
            </a:r>
            <a:r>
              <a:rPr lang="cs-CZ" sz="2800" dirty="0" err="1">
                <a:solidFill>
                  <a:srgbClr val="002060"/>
                </a:solidFill>
              </a:rPr>
              <a:t>am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going</a:t>
            </a:r>
            <a:r>
              <a:rPr lang="cs-CZ" sz="2800" dirty="0">
                <a:solidFill>
                  <a:srgbClr val="002060"/>
                </a:solidFill>
              </a:rPr>
              <a:t> to</a:t>
            </a:r>
            <a:r>
              <a:rPr lang="en-GB" sz="2800" dirty="0">
                <a:solidFill>
                  <a:srgbClr val="002060"/>
                </a:solidFill>
              </a:rPr>
              <a:t> do it later.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67A288E7-1D91-4CA2-BD05-162C34335EF3}"/>
              </a:ext>
            </a:extLst>
          </p:cNvPr>
          <p:cNvSpPr/>
          <p:nvPr/>
        </p:nvSpPr>
        <p:spPr>
          <a:xfrm>
            <a:off x="7113973" y="103647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was feeling better.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3651429-CD9D-4662-805B-64B1EB063E3F}"/>
              </a:ext>
            </a:extLst>
          </p:cNvPr>
          <p:cNvSpPr/>
          <p:nvPr/>
        </p:nvSpPr>
        <p:spPr>
          <a:xfrm>
            <a:off x="7113973" y="31997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had a headache.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25C24647-A9F4-40AD-A9A2-839AC704A68A}"/>
              </a:ext>
            </a:extLst>
          </p:cNvPr>
          <p:cNvSpPr/>
          <p:nvPr/>
        </p:nvSpPr>
        <p:spPr>
          <a:xfrm>
            <a:off x="7113973" y="1791823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had been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9BC913C-96F1-4AC9-B8DC-12FF17BA848C}"/>
              </a:ext>
            </a:extLst>
          </p:cNvPr>
          <p:cNvSpPr/>
          <p:nvPr/>
        </p:nvSpPr>
        <p:spPr>
          <a:xfrm>
            <a:off x="7113973" y="251201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had been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AC6DE641-5376-4E24-A836-9FEBED7A4F0C}"/>
              </a:ext>
            </a:extLst>
          </p:cNvPr>
          <p:cNvSpPr/>
          <p:nvPr/>
        </p:nvSpPr>
        <p:spPr>
          <a:xfrm>
            <a:off x="7113973" y="324701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had been there.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545A516-0851-4C4E-9E60-C4CF892D7F4B}"/>
              </a:ext>
            </a:extLst>
          </p:cNvPr>
          <p:cNvSpPr/>
          <p:nvPr/>
        </p:nvSpPr>
        <p:spPr>
          <a:xfrm>
            <a:off x="7182035" y="470776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</a:t>
            </a:r>
            <a:r>
              <a:rPr lang="cs-CZ" sz="2800" dirty="0" err="1">
                <a:solidFill>
                  <a:srgbClr val="002060"/>
                </a:solidFill>
              </a:rPr>
              <a:t>would</a:t>
            </a:r>
            <a:r>
              <a:rPr lang="en-GB" sz="2800" dirty="0">
                <a:solidFill>
                  <a:srgbClr val="002060"/>
                </a:solidFill>
              </a:rPr>
              <a:t> do it.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7243AB93-3CE6-41E5-A426-A48A02457E4F}"/>
              </a:ext>
            </a:extLst>
          </p:cNvPr>
          <p:cNvSpPr/>
          <p:nvPr/>
        </p:nvSpPr>
        <p:spPr>
          <a:xfrm>
            <a:off x="7182035" y="538931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could do it.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731843B5-E03F-4ED0-AC63-DDCC6DE64EF5}"/>
              </a:ext>
            </a:extLst>
          </p:cNvPr>
          <p:cNvSpPr/>
          <p:nvPr/>
        </p:nvSpPr>
        <p:spPr>
          <a:xfrm>
            <a:off x="7182035" y="6070866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 </a:t>
            </a:r>
            <a:r>
              <a:rPr lang="cs-CZ" sz="2800" dirty="0" err="1">
                <a:solidFill>
                  <a:srgbClr val="002060"/>
                </a:solidFill>
              </a:rPr>
              <a:t>wa</a:t>
            </a:r>
            <a:r>
              <a:rPr lang="en-GB" sz="2800" dirty="0">
                <a:solidFill>
                  <a:srgbClr val="002060"/>
                </a:solidFill>
              </a:rPr>
              <a:t>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going</a:t>
            </a:r>
            <a:r>
              <a:rPr lang="cs-CZ" sz="2800" dirty="0">
                <a:solidFill>
                  <a:srgbClr val="002060"/>
                </a:solidFill>
              </a:rPr>
              <a:t> to</a:t>
            </a:r>
            <a:r>
              <a:rPr lang="en-GB" sz="2800" dirty="0">
                <a:solidFill>
                  <a:srgbClr val="002060"/>
                </a:solidFill>
              </a:rPr>
              <a:t> do it later.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21" name="Šipka: doprava 20">
            <a:extLst>
              <a:ext uri="{FF2B5EF4-FFF2-40B4-BE49-F238E27FC236}">
                <a16:creationId xmlns:a16="http://schemas.microsoft.com/office/drawing/2014/main" id="{1AB98B51-E1E9-4F41-8028-906F067122C3}"/>
              </a:ext>
            </a:extLst>
          </p:cNvPr>
          <p:cNvSpPr/>
          <p:nvPr/>
        </p:nvSpPr>
        <p:spPr>
          <a:xfrm>
            <a:off x="5078028" y="382313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FCBAF2A2-FEB9-404F-9730-04E2FC5D4331}"/>
              </a:ext>
            </a:extLst>
          </p:cNvPr>
          <p:cNvSpPr/>
          <p:nvPr/>
        </p:nvSpPr>
        <p:spPr>
          <a:xfrm>
            <a:off x="5106139" y="1113037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5BEE6D61-8F39-40AF-9C38-0E27D8A52CB3}"/>
              </a:ext>
            </a:extLst>
          </p:cNvPr>
          <p:cNvSpPr/>
          <p:nvPr/>
        </p:nvSpPr>
        <p:spPr>
          <a:xfrm>
            <a:off x="5112058" y="1842685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BB5EDB58-E92D-471A-BA36-BEEBD0AF7138}"/>
              </a:ext>
            </a:extLst>
          </p:cNvPr>
          <p:cNvSpPr/>
          <p:nvPr/>
        </p:nvSpPr>
        <p:spPr>
          <a:xfrm>
            <a:off x="5106139" y="2591741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6" name="Šipka: doprava 25">
            <a:extLst>
              <a:ext uri="{FF2B5EF4-FFF2-40B4-BE49-F238E27FC236}">
                <a16:creationId xmlns:a16="http://schemas.microsoft.com/office/drawing/2014/main" id="{C8DAEB23-FDC6-4842-A7A6-F17CF3ADC73C}"/>
              </a:ext>
            </a:extLst>
          </p:cNvPr>
          <p:cNvSpPr/>
          <p:nvPr/>
        </p:nvSpPr>
        <p:spPr>
          <a:xfrm>
            <a:off x="5078025" y="3309344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7" name="Šipka: doprava 26">
            <a:extLst>
              <a:ext uri="{FF2B5EF4-FFF2-40B4-BE49-F238E27FC236}">
                <a16:creationId xmlns:a16="http://schemas.microsoft.com/office/drawing/2014/main" id="{3E6415CD-DF81-48A7-9635-49BC88879A92}"/>
              </a:ext>
            </a:extLst>
          </p:cNvPr>
          <p:cNvSpPr/>
          <p:nvPr/>
        </p:nvSpPr>
        <p:spPr>
          <a:xfrm>
            <a:off x="5078026" y="4769716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8" name="Šipka: doprava 27">
            <a:extLst>
              <a:ext uri="{FF2B5EF4-FFF2-40B4-BE49-F238E27FC236}">
                <a16:creationId xmlns:a16="http://schemas.microsoft.com/office/drawing/2014/main" id="{A3037254-4A0D-4B36-AE09-B752CB3FD339}"/>
              </a:ext>
            </a:extLst>
          </p:cNvPr>
          <p:cNvSpPr/>
          <p:nvPr/>
        </p:nvSpPr>
        <p:spPr>
          <a:xfrm>
            <a:off x="5106139" y="5451650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  <p:sp>
        <p:nvSpPr>
          <p:cNvPr id="29" name="Šipka: doprava 28">
            <a:extLst>
              <a:ext uri="{FF2B5EF4-FFF2-40B4-BE49-F238E27FC236}">
                <a16:creationId xmlns:a16="http://schemas.microsoft.com/office/drawing/2014/main" id="{EFFD8D93-766F-4B06-A04F-F3B5774D717F}"/>
              </a:ext>
            </a:extLst>
          </p:cNvPr>
          <p:cNvSpPr/>
          <p:nvPr/>
        </p:nvSpPr>
        <p:spPr>
          <a:xfrm>
            <a:off x="5078027" y="6133200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 said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91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558A124B-1C5A-49FA-9A11-19759224166A}"/>
              </a:ext>
            </a:extLst>
          </p:cNvPr>
          <p:cNvSpPr/>
          <p:nvPr/>
        </p:nvSpPr>
        <p:spPr>
          <a:xfrm>
            <a:off x="405413" y="99589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TOMORROW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27D425-AC9E-4FD3-81DB-66C9C005DB0C}"/>
              </a:ext>
            </a:extLst>
          </p:cNvPr>
          <p:cNvSpPr/>
          <p:nvPr/>
        </p:nvSpPr>
        <p:spPr>
          <a:xfrm>
            <a:off x="405413" y="1671801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AGO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C98DF90-16B2-4F1E-8A82-DA768C07FA81}"/>
              </a:ext>
            </a:extLst>
          </p:cNvPr>
          <p:cNvSpPr/>
          <p:nvPr/>
        </p:nvSpPr>
        <p:spPr>
          <a:xfrm>
            <a:off x="405413" y="2327798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LAST WEEK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7DF1F1A-4CAF-455C-943C-D1FF4AAD5F77}"/>
              </a:ext>
            </a:extLst>
          </p:cNvPr>
          <p:cNvSpPr/>
          <p:nvPr/>
        </p:nvSpPr>
        <p:spPr>
          <a:xfrm>
            <a:off x="405413" y="3013268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NEXT WEEK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93F7D95-AF6A-4DE4-BE13-A30CF985BD9F}"/>
              </a:ext>
            </a:extLst>
          </p:cNvPr>
          <p:cNvSpPr/>
          <p:nvPr/>
        </p:nvSpPr>
        <p:spPr>
          <a:xfrm>
            <a:off x="405413" y="31998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YESTERDAY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73CBEF15-4AA3-4C69-9BF5-99E9C467DAE8}"/>
              </a:ext>
            </a:extLst>
          </p:cNvPr>
          <p:cNvSpPr/>
          <p:nvPr/>
        </p:nvSpPr>
        <p:spPr>
          <a:xfrm>
            <a:off x="400973" y="3687267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NOW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144A442-6881-489D-B279-D9078C5FE683}"/>
              </a:ext>
            </a:extLst>
          </p:cNvPr>
          <p:cNvSpPr/>
          <p:nvPr/>
        </p:nvSpPr>
        <p:spPr>
          <a:xfrm>
            <a:off x="386916" y="4391491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TODAY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3A6D95F-9310-437F-AB92-B1CAAD8DA426}"/>
              </a:ext>
            </a:extLst>
          </p:cNvPr>
          <p:cNvSpPr/>
          <p:nvPr/>
        </p:nvSpPr>
        <p:spPr>
          <a:xfrm>
            <a:off x="400973" y="5227371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THIS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67A288E7-1D91-4CA2-BD05-162C34335EF3}"/>
              </a:ext>
            </a:extLst>
          </p:cNvPr>
          <p:cNvSpPr/>
          <p:nvPr/>
        </p:nvSpPr>
        <p:spPr>
          <a:xfrm>
            <a:off x="7113973" y="99589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002060"/>
                </a:solidFill>
              </a:rPr>
              <a:t>THE DAY AFTER/THE NEXT DAY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3651429-CD9D-4662-805B-64B1EB063E3F}"/>
              </a:ext>
            </a:extLst>
          </p:cNvPr>
          <p:cNvSpPr/>
          <p:nvPr/>
        </p:nvSpPr>
        <p:spPr>
          <a:xfrm>
            <a:off x="7113973" y="31997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THE DAY BEFORE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25C24647-A9F4-40AD-A9A2-839AC704A68A}"/>
              </a:ext>
            </a:extLst>
          </p:cNvPr>
          <p:cNvSpPr/>
          <p:nvPr/>
        </p:nvSpPr>
        <p:spPr>
          <a:xfrm>
            <a:off x="7113973" y="167180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BEFORE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B9BC913C-96F1-4AC9-B8DC-12FF17BA848C}"/>
              </a:ext>
            </a:extLst>
          </p:cNvPr>
          <p:cNvSpPr/>
          <p:nvPr/>
        </p:nvSpPr>
        <p:spPr>
          <a:xfrm>
            <a:off x="7113973" y="235031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THE WEEK BEFORE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AC6DE641-5376-4E24-A836-9FEBED7A4F0C}"/>
              </a:ext>
            </a:extLst>
          </p:cNvPr>
          <p:cNvSpPr/>
          <p:nvPr/>
        </p:nvSpPr>
        <p:spPr>
          <a:xfrm>
            <a:off x="7113973" y="3034808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THE WEEK AFTER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F545A516-0851-4C4E-9E60-C4CF892D7F4B}"/>
              </a:ext>
            </a:extLst>
          </p:cNvPr>
          <p:cNvSpPr/>
          <p:nvPr/>
        </p:nvSpPr>
        <p:spPr>
          <a:xfrm>
            <a:off x="7113973" y="3735089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THEN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7243AB93-3CE6-41E5-A426-A48A02457E4F}"/>
              </a:ext>
            </a:extLst>
          </p:cNvPr>
          <p:cNvSpPr/>
          <p:nvPr/>
        </p:nvSpPr>
        <p:spPr>
          <a:xfrm>
            <a:off x="7113973" y="4435370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THAT DAY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731843B5-E03F-4ED0-AC63-DDCC6DE64EF5}"/>
              </a:ext>
            </a:extLst>
          </p:cNvPr>
          <p:cNvSpPr/>
          <p:nvPr/>
        </p:nvSpPr>
        <p:spPr>
          <a:xfrm>
            <a:off x="7100652" y="5227371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THAT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21" name="Šipka: doprava 20">
            <a:extLst>
              <a:ext uri="{FF2B5EF4-FFF2-40B4-BE49-F238E27FC236}">
                <a16:creationId xmlns:a16="http://schemas.microsoft.com/office/drawing/2014/main" id="{1AB98B51-E1E9-4F41-8028-906F067122C3}"/>
              </a:ext>
            </a:extLst>
          </p:cNvPr>
          <p:cNvSpPr/>
          <p:nvPr/>
        </p:nvSpPr>
        <p:spPr>
          <a:xfrm>
            <a:off x="5078028" y="382313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FCBAF2A2-FEB9-404F-9730-04E2FC5D4331}"/>
              </a:ext>
            </a:extLst>
          </p:cNvPr>
          <p:cNvSpPr/>
          <p:nvPr/>
        </p:nvSpPr>
        <p:spPr>
          <a:xfrm>
            <a:off x="5086905" y="1063757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: doprava 23">
            <a:extLst>
              <a:ext uri="{FF2B5EF4-FFF2-40B4-BE49-F238E27FC236}">
                <a16:creationId xmlns:a16="http://schemas.microsoft.com/office/drawing/2014/main" id="{5BEE6D61-8F39-40AF-9C38-0E27D8A52CB3}"/>
              </a:ext>
            </a:extLst>
          </p:cNvPr>
          <p:cNvSpPr/>
          <p:nvPr/>
        </p:nvSpPr>
        <p:spPr>
          <a:xfrm>
            <a:off x="5109784" y="1745870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BB5EDB58-E92D-471A-BA36-BEEBD0AF7138}"/>
              </a:ext>
            </a:extLst>
          </p:cNvPr>
          <p:cNvSpPr/>
          <p:nvPr/>
        </p:nvSpPr>
        <p:spPr>
          <a:xfrm>
            <a:off x="5086904" y="2412653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doprava 25">
            <a:extLst>
              <a:ext uri="{FF2B5EF4-FFF2-40B4-BE49-F238E27FC236}">
                <a16:creationId xmlns:a16="http://schemas.microsoft.com/office/drawing/2014/main" id="{C8DAEB23-FDC6-4842-A7A6-F17CF3ADC73C}"/>
              </a:ext>
            </a:extLst>
          </p:cNvPr>
          <p:cNvSpPr/>
          <p:nvPr/>
        </p:nvSpPr>
        <p:spPr>
          <a:xfrm>
            <a:off x="5078024" y="3088339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: doprava 26">
            <a:extLst>
              <a:ext uri="{FF2B5EF4-FFF2-40B4-BE49-F238E27FC236}">
                <a16:creationId xmlns:a16="http://schemas.microsoft.com/office/drawing/2014/main" id="{3E6415CD-DF81-48A7-9635-49BC88879A92}"/>
              </a:ext>
            </a:extLst>
          </p:cNvPr>
          <p:cNvSpPr/>
          <p:nvPr/>
        </p:nvSpPr>
        <p:spPr>
          <a:xfrm>
            <a:off x="5078023" y="3783772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Šipka: doprava 27">
            <a:extLst>
              <a:ext uri="{FF2B5EF4-FFF2-40B4-BE49-F238E27FC236}">
                <a16:creationId xmlns:a16="http://schemas.microsoft.com/office/drawing/2014/main" id="{A3037254-4A0D-4B36-AE09-B752CB3FD339}"/>
              </a:ext>
            </a:extLst>
          </p:cNvPr>
          <p:cNvSpPr/>
          <p:nvPr/>
        </p:nvSpPr>
        <p:spPr>
          <a:xfrm>
            <a:off x="5069144" y="4497704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Šipka: doprava 28">
            <a:extLst>
              <a:ext uri="{FF2B5EF4-FFF2-40B4-BE49-F238E27FC236}">
                <a16:creationId xmlns:a16="http://schemas.microsoft.com/office/drawing/2014/main" id="{EFFD8D93-766F-4B06-A04F-F3B5774D717F}"/>
              </a:ext>
            </a:extLst>
          </p:cNvPr>
          <p:cNvSpPr/>
          <p:nvPr/>
        </p:nvSpPr>
        <p:spPr>
          <a:xfrm>
            <a:off x="5086904" y="5289705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A4DDD6FF-9A6C-487E-9C90-F81A10AA0F1B}"/>
              </a:ext>
            </a:extLst>
          </p:cNvPr>
          <p:cNvSpPr/>
          <p:nvPr/>
        </p:nvSpPr>
        <p:spPr>
          <a:xfrm>
            <a:off x="386916" y="5987605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HERE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E6EDF5C5-5359-47B2-B765-8F048F6F6FC4}"/>
              </a:ext>
            </a:extLst>
          </p:cNvPr>
          <p:cNvSpPr/>
          <p:nvPr/>
        </p:nvSpPr>
        <p:spPr>
          <a:xfrm>
            <a:off x="7100652" y="5961737"/>
            <a:ext cx="4367814" cy="5504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THERE</a:t>
            </a:r>
            <a:endParaRPr lang="cs-CZ" sz="2800" dirty="0">
              <a:solidFill>
                <a:srgbClr val="002060"/>
              </a:solidFill>
            </a:endParaRPr>
          </a:p>
        </p:txBody>
      </p:sp>
      <p:sp>
        <p:nvSpPr>
          <p:cNvPr id="32" name="Šipka: doprava 31">
            <a:extLst>
              <a:ext uri="{FF2B5EF4-FFF2-40B4-BE49-F238E27FC236}">
                <a16:creationId xmlns:a16="http://schemas.microsoft.com/office/drawing/2014/main" id="{8B6C9EC6-9294-4A21-B05B-D44F3B2F1219}"/>
              </a:ext>
            </a:extLst>
          </p:cNvPr>
          <p:cNvSpPr/>
          <p:nvPr/>
        </p:nvSpPr>
        <p:spPr>
          <a:xfrm>
            <a:off x="5086904" y="6064053"/>
            <a:ext cx="1713389" cy="42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19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1. I don’t feel well.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2. I’m going to invite them.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3. They didn’t pass the exam.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4. My back hurts.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5. My throat is sore.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6. I’ve got a bad cough.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7. I can’t stop sneezing.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8. The beaches were clean and empty.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9. I lent him the money.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10. I’m calling Jan.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11. I’ll help you.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12. She went home.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13. They have seen the movie.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524000" y="2327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1. He said he </a:t>
            </a:r>
            <a:r>
              <a:rPr lang="en-US" sz="2800" dirty="0">
                <a:solidFill>
                  <a:srgbClr val="FF0000"/>
                </a:solidFill>
              </a:rPr>
              <a:t>didn’t feel </a:t>
            </a:r>
            <a:r>
              <a:rPr lang="en-US" sz="2800" dirty="0">
                <a:solidFill>
                  <a:srgbClr val="002060"/>
                </a:solidFill>
              </a:rPr>
              <a:t>well.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2. He said he </a:t>
            </a:r>
            <a:r>
              <a:rPr lang="en-US" sz="2800" dirty="0">
                <a:solidFill>
                  <a:srgbClr val="FF0000"/>
                </a:solidFill>
              </a:rPr>
              <a:t>was going to </a:t>
            </a:r>
            <a:r>
              <a:rPr lang="en-US" sz="2800" dirty="0">
                <a:solidFill>
                  <a:srgbClr val="002060"/>
                </a:solidFill>
              </a:rPr>
              <a:t>invite them.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3. He said they </a:t>
            </a:r>
            <a:r>
              <a:rPr lang="en-US" sz="2800" dirty="0">
                <a:solidFill>
                  <a:srgbClr val="FF0000"/>
                </a:solidFill>
              </a:rPr>
              <a:t>hadn’t passed </a:t>
            </a:r>
            <a:r>
              <a:rPr lang="en-US" sz="2800" dirty="0">
                <a:solidFill>
                  <a:srgbClr val="002060"/>
                </a:solidFill>
              </a:rPr>
              <a:t>the exam.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4. He said </a:t>
            </a:r>
            <a:r>
              <a:rPr lang="en-US" sz="2800" dirty="0">
                <a:solidFill>
                  <a:srgbClr val="00B050"/>
                </a:solidFill>
              </a:rPr>
              <a:t>his</a:t>
            </a:r>
            <a:r>
              <a:rPr lang="en-US" sz="2800" dirty="0">
                <a:solidFill>
                  <a:srgbClr val="002060"/>
                </a:solidFill>
              </a:rPr>
              <a:t> back </a:t>
            </a:r>
            <a:r>
              <a:rPr lang="en-US" sz="2800" dirty="0">
                <a:solidFill>
                  <a:srgbClr val="FF0000"/>
                </a:solidFill>
              </a:rPr>
              <a:t>hurt</a:t>
            </a:r>
            <a:r>
              <a:rPr lang="en-US" sz="2800" dirty="0">
                <a:solidFill>
                  <a:schemeClr val="tx2"/>
                </a:solidFill>
              </a:rPr>
              <a:t>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5. He said </a:t>
            </a:r>
            <a:r>
              <a:rPr lang="en-US" sz="2800" dirty="0">
                <a:solidFill>
                  <a:srgbClr val="00B050"/>
                </a:solidFill>
              </a:rPr>
              <a:t>his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throat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was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sore.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6. He said he </a:t>
            </a:r>
            <a:r>
              <a:rPr lang="en-US" sz="2800" dirty="0">
                <a:solidFill>
                  <a:srgbClr val="FF0000"/>
                </a:solidFill>
              </a:rPr>
              <a:t>had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a bad cough.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7. He said he </a:t>
            </a:r>
            <a:r>
              <a:rPr lang="en-US" sz="2800" dirty="0">
                <a:solidFill>
                  <a:srgbClr val="FF0000"/>
                </a:solidFill>
              </a:rPr>
              <a:t>couldn’t stop </a:t>
            </a:r>
            <a:r>
              <a:rPr lang="en-US" sz="2800" dirty="0">
                <a:solidFill>
                  <a:srgbClr val="002060"/>
                </a:solidFill>
              </a:rPr>
              <a:t>sneezing.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8. He said the beaches </a:t>
            </a:r>
            <a:r>
              <a:rPr lang="en-US" sz="2800" dirty="0">
                <a:solidFill>
                  <a:srgbClr val="FF0000"/>
                </a:solidFill>
              </a:rPr>
              <a:t>had been </a:t>
            </a:r>
            <a:r>
              <a:rPr lang="en-US" sz="2800" dirty="0">
                <a:solidFill>
                  <a:srgbClr val="002060"/>
                </a:solidFill>
              </a:rPr>
              <a:t>clean and empty.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9. He said he </a:t>
            </a:r>
            <a:r>
              <a:rPr lang="en-US" sz="2800" dirty="0">
                <a:solidFill>
                  <a:srgbClr val="FF0000"/>
                </a:solidFill>
              </a:rPr>
              <a:t>had lent </a:t>
            </a:r>
            <a:r>
              <a:rPr lang="en-US" sz="2800" dirty="0">
                <a:solidFill>
                  <a:srgbClr val="002060"/>
                </a:solidFill>
              </a:rPr>
              <a:t>him the money.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10. He said he </a:t>
            </a:r>
            <a:r>
              <a:rPr lang="en-US" sz="2800" dirty="0">
                <a:solidFill>
                  <a:srgbClr val="FF0000"/>
                </a:solidFill>
              </a:rPr>
              <a:t>was calling </a:t>
            </a:r>
            <a:r>
              <a:rPr lang="en-US" sz="2800" dirty="0">
                <a:solidFill>
                  <a:srgbClr val="002060"/>
                </a:solidFill>
              </a:rPr>
              <a:t>Jan.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11. He said he </a:t>
            </a:r>
            <a:r>
              <a:rPr lang="en-US" sz="2800" dirty="0">
                <a:solidFill>
                  <a:srgbClr val="FF0000"/>
                </a:solidFill>
              </a:rPr>
              <a:t>would help </a:t>
            </a:r>
            <a:r>
              <a:rPr lang="en-US" sz="2800" dirty="0">
                <a:solidFill>
                  <a:srgbClr val="00B050"/>
                </a:solidFill>
              </a:rPr>
              <a:t>me</a:t>
            </a:r>
            <a:r>
              <a:rPr lang="en-US" sz="2800" dirty="0">
                <a:solidFill>
                  <a:schemeClr val="tx2"/>
                </a:solidFill>
              </a:rPr>
              <a:t>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12. He said she </a:t>
            </a:r>
            <a:r>
              <a:rPr lang="en-US" sz="2800" dirty="0">
                <a:solidFill>
                  <a:srgbClr val="FF0000"/>
                </a:solidFill>
              </a:rPr>
              <a:t>had gone </a:t>
            </a:r>
            <a:r>
              <a:rPr lang="en-US" sz="2800" dirty="0">
                <a:solidFill>
                  <a:srgbClr val="002060"/>
                </a:solidFill>
              </a:rPr>
              <a:t>home.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002060"/>
                </a:solidFill>
              </a:rPr>
              <a:t>13. He said they </a:t>
            </a:r>
            <a:r>
              <a:rPr lang="en-US" sz="2800" dirty="0">
                <a:solidFill>
                  <a:srgbClr val="FF0000"/>
                </a:solidFill>
              </a:rPr>
              <a:t>had seen </a:t>
            </a:r>
            <a:r>
              <a:rPr lang="en-US" sz="2800" dirty="0">
                <a:solidFill>
                  <a:srgbClr val="002060"/>
                </a:solidFill>
              </a:rPr>
              <a:t>the movie.</a:t>
            </a:r>
          </a:p>
          <a:p>
            <a:pPr>
              <a:spcBef>
                <a:spcPct val="20000"/>
              </a:spcBef>
              <a:defRPr/>
            </a:pP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92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914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52513"/>
            <a:ext cx="8578850" cy="568960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617</Words>
  <Application>Microsoft Office PowerPoint</Application>
  <PresentationFormat>Širokoúhlá obrazovka</PresentationFormat>
  <Paragraphs>145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Reported speech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Kristýna Krejčová</dc:creator>
  <cp:lastModifiedBy>Kristýna Krejčová</cp:lastModifiedBy>
  <cp:revision>6</cp:revision>
  <dcterms:created xsi:type="dcterms:W3CDTF">2021-04-13T12:41:47Z</dcterms:created>
  <dcterms:modified xsi:type="dcterms:W3CDTF">2021-04-14T08:31:19Z</dcterms:modified>
</cp:coreProperties>
</file>