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58" r:id="rId4"/>
    <p:sldId id="273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61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586600-0E52-47EE-9FA3-22BBCC92E45F}" type="doc">
      <dgm:prSet loTypeId="urn:microsoft.com/office/officeart/2005/8/layout/hierarchy2" loCatId="hierarchy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cs-CZ"/>
        </a:p>
      </dgm:t>
    </dgm:pt>
    <dgm:pt modelId="{17CBBB26-B4C5-4ECE-BE19-D4A97DDB711C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cs-CZ" sz="3200" b="1" dirty="0" err="1">
              <a:solidFill>
                <a:srgbClr val="002060"/>
              </a:solidFill>
            </a:rPr>
            <a:t>Should</a:t>
          </a:r>
          <a:endParaRPr lang="cs-CZ" sz="3200" b="1" dirty="0">
            <a:solidFill>
              <a:srgbClr val="002060"/>
            </a:solidFill>
          </a:endParaRPr>
        </a:p>
        <a:p>
          <a:r>
            <a:rPr lang="cs-CZ" sz="3200" b="1" dirty="0" err="1">
              <a:solidFill>
                <a:srgbClr val="002060"/>
              </a:solidFill>
            </a:rPr>
            <a:t>Shouldn‘t</a:t>
          </a:r>
          <a:endParaRPr lang="cs-CZ" sz="3200" dirty="0">
            <a:solidFill>
              <a:srgbClr val="002060"/>
            </a:solidFill>
          </a:endParaRPr>
        </a:p>
      </dgm:t>
    </dgm:pt>
    <dgm:pt modelId="{DBC95A33-CA25-4904-BD19-8CEEF017EF99}" type="parTrans" cxnId="{E59FDCFC-23C8-4BC9-865A-4B501B05D51F}">
      <dgm:prSet/>
      <dgm:spPr/>
      <dgm:t>
        <a:bodyPr/>
        <a:lstStyle/>
        <a:p>
          <a:endParaRPr lang="cs-CZ"/>
        </a:p>
      </dgm:t>
    </dgm:pt>
    <dgm:pt modelId="{676A5C31-474F-4B89-8554-1838EBF05118}" type="sibTrans" cxnId="{E59FDCFC-23C8-4BC9-865A-4B501B05D51F}">
      <dgm:prSet/>
      <dgm:spPr/>
      <dgm:t>
        <a:bodyPr/>
        <a:lstStyle/>
        <a:p>
          <a:endParaRPr lang="cs-CZ"/>
        </a:p>
      </dgm:t>
    </dgm:pt>
    <dgm:pt modelId="{8141EA95-05FE-4C1B-BFAB-5FD1D35F8CB5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cs-CZ" sz="2800" b="1" dirty="0">
              <a:solidFill>
                <a:srgbClr val="002060"/>
              </a:solidFill>
            </a:rPr>
            <a:t>infinitive</a:t>
          </a:r>
          <a:endParaRPr lang="cs-CZ" sz="2800" dirty="0">
            <a:solidFill>
              <a:srgbClr val="002060"/>
            </a:solidFill>
          </a:endParaRPr>
        </a:p>
      </dgm:t>
    </dgm:pt>
    <dgm:pt modelId="{16F3A157-8B9E-4E3E-8E1D-2184145DD1DA}" type="parTrans" cxnId="{0DEE06F2-C473-4064-A4C1-E4426F21E6E1}">
      <dgm:prSet/>
      <dgm:spPr>
        <a:ln>
          <a:solidFill>
            <a:srgbClr val="002060"/>
          </a:solidFill>
        </a:ln>
      </dgm:spPr>
      <dgm:t>
        <a:bodyPr/>
        <a:lstStyle/>
        <a:p>
          <a:endParaRPr lang="cs-CZ"/>
        </a:p>
      </dgm:t>
    </dgm:pt>
    <dgm:pt modelId="{5A1F23AB-961A-48FE-B343-CC74B17B391D}" type="sibTrans" cxnId="{0DEE06F2-C473-4064-A4C1-E4426F21E6E1}">
      <dgm:prSet/>
      <dgm:spPr/>
      <dgm:t>
        <a:bodyPr/>
        <a:lstStyle/>
        <a:p>
          <a:endParaRPr lang="cs-CZ"/>
        </a:p>
      </dgm:t>
    </dgm:pt>
    <dgm:pt modelId="{D26F5BD1-4A6B-4FC6-91B9-29165E9BC5FE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cs-CZ" sz="2800" dirty="0" err="1">
              <a:solidFill>
                <a:srgbClr val="002060"/>
              </a:solidFill>
            </a:rPr>
            <a:t>Future</a:t>
          </a:r>
          <a:endParaRPr lang="cs-CZ" sz="2800" dirty="0">
            <a:solidFill>
              <a:srgbClr val="002060"/>
            </a:solidFill>
          </a:endParaRPr>
        </a:p>
        <a:p>
          <a:r>
            <a:rPr lang="cs-CZ" sz="2800" dirty="0" err="1">
              <a:solidFill>
                <a:srgbClr val="002060"/>
              </a:solidFill>
            </a:rPr>
            <a:t>Present</a:t>
          </a:r>
          <a:endParaRPr lang="cs-CZ" sz="2800" dirty="0">
            <a:solidFill>
              <a:srgbClr val="002060"/>
            </a:solidFill>
          </a:endParaRPr>
        </a:p>
      </dgm:t>
    </dgm:pt>
    <dgm:pt modelId="{60A43CB2-BDC8-48DE-93C8-5A3624A6D8CE}" type="parTrans" cxnId="{59029398-5B7E-408E-82C9-AAB89479BA29}">
      <dgm:prSet/>
      <dgm:spPr>
        <a:ln>
          <a:solidFill>
            <a:srgbClr val="002060"/>
          </a:solidFill>
        </a:ln>
      </dgm:spPr>
      <dgm:t>
        <a:bodyPr/>
        <a:lstStyle/>
        <a:p>
          <a:endParaRPr lang="cs-CZ"/>
        </a:p>
      </dgm:t>
    </dgm:pt>
    <dgm:pt modelId="{65B3C582-5C19-4617-9F9F-5CC149CE73D3}" type="sibTrans" cxnId="{59029398-5B7E-408E-82C9-AAB89479BA29}">
      <dgm:prSet/>
      <dgm:spPr/>
      <dgm:t>
        <a:bodyPr/>
        <a:lstStyle/>
        <a:p>
          <a:endParaRPr lang="cs-CZ"/>
        </a:p>
      </dgm:t>
    </dgm:pt>
    <dgm:pt modelId="{47712BAB-11F9-4657-9A47-241A62672412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cs-CZ" sz="2800" b="1" dirty="0" err="1">
              <a:solidFill>
                <a:srgbClr val="002060"/>
              </a:solidFill>
            </a:rPr>
            <a:t>Have</a:t>
          </a:r>
          <a:r>
            <a:rPr lang="cs-CZ" sz="2800" b="1" baseline="0" dirty="0">
              <a:solidFill>
                <a:srgbClr val="002060"/>
              </a:solidFill>
            </a:rPr>
            <a:t>   + past </a:t>
          </a:r>
          <a:r>
            <a:rPr lang="cs-CZ" sz="2800" b="1" baseline="0" dirty="0" err="1">
              <a:solidFill>
                <a:srgbClr val="002060"/>
              </a:solidFill>
            </a:rPr>
            <a:t>participle</a:t>
          </a:r>
          <a:endParaRPr lang="cs-CZ" sz="2800" b="1" baseline="0" dirty="0">
            <a:solidFill>
              <a:srgbClr val="002060"/>
            </a:solidFill>
          </a:endParaRPr>
        </a:p>
        <a:p>
          <a:r>
            <a:rPr lang="cs-CZ" sz="1600" baseline="0" dirty="0">
              <a:solidFill>
                <a:srgbClr val="002060"/>
              </a:solidFill>
            </a:rPr>
            <a:t>(+ -</a:t>
          </a:r>
          <a:r>
            <a:rPr lang="cs-CZ" sz="1600" baseline="0" dirty="0" err="1">
              <a:solidFill>
                <a:srgbClr val="002060"/>
              </a:solidFill>
            </a:rPr>
            <a:t>ed</a:t>
          </a:r>
          <a:r>
            <a:rPr lang="cs-CZ" sz="1600" baseline="0" dirty="0">
              <a:solidFill>
                <a:srgbClr val="002060"/>
              </a:solidFill>
            </a:rPr>
            <a:t>)</a:t>
          </a:r>
        </a:p>
        <a:p>
          <a:r>
            <a:rPr lang="cs-CZ" sz="1600" baseline="0" dirty="0">
              <a:solidFill>
                <a:srgbClr val="002060"/>
              </a:solidFill>
            </a:rPr>
            <a:t>(+ 3rd </a:t>
          </a:r>
          <a:r>
            <a:rPr lang="cs-CZ" sz="1600" baseline="0" dirty="0" err="1">
              <a:solidFill>
                <a:srgbClr val="002060"/>
              </a:solidFill>
            </a:rPr>
            <a:t>form</a:t>
          </a:r>
          <a:r>
            <a:rPr lang="cs-CZ" sz="1600" baseline="0" dirty="0">
              <a:solidFill>
                <a:srgbClr val="002060"/>
              </a:solidFill>
            </a:rPr>
            <a:t>)</a:t>
          </a:r>
          <a:endParaRPr lang="cs-CZ" sz="1600" dirty="0">
            <a:solidFill>
              <a:srgbClr val="002060"/>
            </a:solidFill>
          </a:endParaRPr>
        </a:p>
      </dgm:t>
    </dgm:pt>
    <dgm:pt modelId="{32EA05FF-7BD0-453C-A15A-5791693C9E27}" type="parTrans" cxnId="{CE49E7E0-1FAA-4493-9FC6-C4C7437A0E5B}">
      <dgm:prSet/>
      <dgm:spPr>
        <a:ln>
          <a:solidFill>
            <a:srgbClr val="002060"/>
          </a:solidFill>
        </a:ln>
      </dgm:spPr>
      <dgm:t>
        <a:bodyPr/>
        <a:lstStyle/>
        <a:p>
          <a:endParaRPr lang="cs-CZ"/>
        </a:p>
      </dgm:t>
    </dgm:pt>
    <dgm:pt modelId="{2AD75C27-0515-4EE1-AA4B-BF38CDD64A37}" type="sibTrans" cxnId="{CE49E7E0-1FAA-4493-9FC6-C4C7437A0E5B}">
      <dgm:prSet/>
      <dgm:spPr/>
      <dgm:t>
        <a:bodyPr/>
        <a:lstStyle/>
        <a:p>
          <a:endParaRPr lang="cs-CZ"/>
        </a:p>
      </dgm:t>
    </dgm:pt>
    <dgm:pt modelId="{1762BEE0-CB7A-47BD-B998-A24C7B483DFF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r>
            <a:rPr lang="cs-CZ" sz="2800" dirty="0">
              <a:solidFill>
                <a:srgbClr val="002060"/>
              </a:solidFill>
            </a:rPr>
            <a:t>Past</a:t>
          </a:r>
        </a:p>
      </dgm:t>
    </dgm:pt>
    <dgm:pt modelId="{32D28CC4-DA9D-4BA6-BDCB-048DC563F5FF}" type="parTrans" cxnId="{23F7D6AC-21EF-42A3-BA06-E6E29E97A30E}">
      <dgm:prSet/>
      <dgm:spPr>
        <a:ln>
          <a:solidFill>
            <a:srgbClr val="002060"/>
          </a:solidFill>
        </a:ln>
      </dgm:spPr>
      <dgm:t>
        <a:bodyPr/>
        <a:lstStyle/>
        <a:p>
          <a:endParaRPr lang="cs-CZ"/>
        </a:p>
      </dgm:t>
    </dgm:pt>
    <dgm:pt modelId="{A3F11B21-F08A-4D1C-AE89-5F89423F00EB}" type="sibTrans" cxnId="{23F7D6AC-21EF-42A3-BA06-E6E29E97A30E}">
      <dgm:prSet/>
      <dgm:spPr/>
      <dgm:t>
        <a:bodyPr/>
        <a:lstStyle/>
        <a:p>
          <a:endParaRPr lang="cs-CZ"/>
        </a:p>
      </dgm:t>
    </dgm:pt>
    <dgm:pt modelId="{E24F3E25-D1B5-4BD7-AEAD-F2A03CF8C161}" type="pres">
      <dgm:prSet presAssocID="{72586600-0E52-47EE-9FA3-22BBCC92E45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E6A30E7-F27D-4FF5-9BE5-F59E369F0F13}" type="pres">
      <dgm:prSet presAssocID="{17CBBB26-B4C5-4ECE-BE19-D4A97DDB711C}" presName="root1" presStyleCnt="0"/>
      <dgm:spPr/>
    </dgm:pt>
    <dgm:pt modelId="{922B9E85-9D58-43FC-A3CF-ADF995D539D3}" type="pres">
      <dgm:prSet presAssocID="{17CBBB26-B4C5-4ECE-BE19-D4A97DDB711C}" presName="LevelOneTextNode" presStyleLbl="node0" presStyleIdx="0" presStyleCnt="1" custScaleX="100537" custScaleY="142405">
        <dgm:presLayoutVars>
          <dgm:chPref val="3"/>
        </dgm:presLayoutVars>
      </dgm:prSet>
      <dgm:spPr/>
    </dgm:pt>
    <dgm:pt modelId="{9694E21E-4487-4609-A8BA-914BC4557DA4}" type="pres">
      <dgm:prSet presAssocID="{17CBBB26-B4C5-4ECE-BE19-D4A97DDB711C}" presName="level2hierChild" presStyleCnt="0"/>
      <dgm:spPr/>
    </dgm:pt>
    <dgm:pt modelId="{E69DD70B-CB72-4B54-8EBE-ED18731D1435}" type="pres">
      <dgm:prSet presAssocID="{16F3A157-8B9E-4E3E-8E1D-2184145DD1DA}" presName="conn2-1" presStyleLbl="parChTrans1D2" presStyleIdx="0" presStyleCnt="2"/>
      <dgm:spPr/>
    </dgm:pt>
    <dgm:pt modelId="{A8DC809A-11ED-49A0-8804-E9CD08065B3C}" type="pres">
      <dgm:prSet presAssocID="{16F3A157-8B9E-4E3E-8E1D-2184145DD1DA}" presName="connTx" presStyleLbl="parChTrans1D2" presStyleIdx="0" presStyleCnt="2"/>
      <dgm:spPr/>
    </dgm:pt>
    <dgm:pt modelId="{F5211E97-E4CE-4312-8EED-B7F4BF66BA6B}" type="pres">
      <dgm:prSet presAssocID="{8141EA95-05FE-4C1B-BFAB-5FD1D35F8CB5}" presName="root2" presStyleCnt="0"/>
      <dgm:spPr/>
    </dgm:pt>
    <dgm:pt modelId="{1228833C-412D-42DD-9BCA-9B9933BCA119}" type="pres">
      <dgm:prSet presAssocID="{8141EA95-05FE-4C1B-BFAB-5FD1D35F8CB5}" presName="LevelTwoTextNode" presStyleLbl="node2" presStyleIdx="0" presStyleCnt="2" custScaleX="104878" custScaleY="192329" custLinFactNeighborX="4820" custLinFactNeighborY="-17631">
        <dgm:presLayoutVars>
          <dgm:chPref val="3"/>
        </dgm:presLayoutVars>
      </dgm:prSet>
      <dgm:spPr/>
    </dgm:pt>
    <dgm:pt modelId="{7E442E46-7959-4F3E-8B6A-325407CD88B7}" type="pres">
      <dgm:prSet presAssocID="{8141EA95-05FE-4C1B-BFAB-5FD1D35F8CB5}" presName="level3hierChild" presStyleCnt="0"/>
      <dgm:spPr/>
    </dgm:pt>
    <dgm:pt modelId="{FB13A277-C932-4B2E-B5B6-1CA55E97E8CF}" type="pres">
      <dgm:prSet presAssocID="{60A43CB2-BDC8-48DE-93C8-5A3624A6D8CE}" presName="conn2-1" presStyleLbl="parChTrans1D3" presStyleIdx="0" presStyleCnt="2"/>
      <dgm:spPr/>
    </dgm:pt>
    <dgm:pt modelId="{6366BD28-4959-4E23-A659-8307A816BFA8}" type="pres">
      <dgm:prSet presAssocID="{60A43CB2-BDC8-48DE-93C8-5A3624A6D8CE}" presName="connTx" presStyleLbl="parChTrans1D3" presStyleIdx="0" presStyleCnt="2"/>
      <dgm:spPr/>
    </dgm:pt>
    <dgm:pt modelId="{A3A8E7C9-A92C-40F9-8133-C82FC89E1565}" type="pres">
      <dgm:prSet presAssocID="{D26F5BD1-4A6B-4FC6-91B9-29165E9BC5FE}" presName="root2" presStyleCnt="0"/>
      <dgm:spPr/>
    </dgm:pt>
    <dgm:pt modelId="{D0C43774-B7B7-4403-9F07-B9658FA93A90}" type="pres">
      <dgm:prSet presAssocID="{D26F5BD1-4A6B-4FC6-91B9-29165E9BC5FE}" presName="LevelTwoTextNode" presStyleLbl="node3" presStyleIdx="0" presStyleCnt="2" custScaleX="101063" custScaleY="187798" custLinFactNeighborX="-3633" custLinFactNeighborY="-19897">
        <dgm:presLayoutVars>
          <dgm:chPref val="3"/>
        </dgm:presLayoutVars>
      </dgm:prSet>
      <dgm:spPr/>
    </dgm:pt>
    <dgm:pt modelId="{96AAC324-2413-4C9B-9C2E-7A9344EB3578}" type="pres">
      <dgm:prSet presAssocID="{D26F5BD1-4A6B-4FC6-91B9-29165E9BC5FE}" presName="level3hierChild" presStyleCnt="0"/>
      <dgm:spPr/>
    </dgm:pt>
    <dgm:pt modelId="{806B2A52-4660-430E-AF17-1E3A87D3E20F}" type="pres">
      <dgm:prSet presAssocID="{32EA05FF-7BD0-453C-A15A-5791693C9E27}" presName="conn2-1" presStyleLbl="parChTrans1D2" presStyleIdx="1" presStyleCnt="2"/>
      <dgm:spPr/>
    </dgm:pt>
    <dgm:pt modelId="{27259049-BE34-4C73-9CE3-25CDDFFE22E2}" type="pres">
      <dgm:prSet presAssocID="{32EA05FF-7BD0-453C-A15A-5791693C9E27}" presName="connTx" presStyleLbl="parChTrans1D2" presStyleIdx="1" presStyleCnt="2"/>
      <dgm:spPr/>
    </dgm:pt>
    <dgm:pt modelId="{061ED04F-870A-48D9-81F0-18E4F52F56DE}" type="pres">
      <dgm:prSet presAssocID="{47712BAB-11F9-4657-9A47-241A62672412}" presName="root2" presStyleCnt="0"/>
      <dgm:spPr/>
    </dgm:pt>
    <dgm:pt modelId="{045395C7-E8EA-44E1-B58D-0D8600101F2B}" type="pres">
      <dgm:prSet presAssocID="{47712BAB-11F9-4657-9A47-241A62672412}" presName="LevelTwoTextNode" presStyleLbl="node2" presStyleIdx="1" presStyleCnt="2" custScaleX="104381" custScaleY="193155" custLinFactNeighborX="4519" custLinFactNeighborY="30218">
        <dgm:presLayoutVars>
          <dgm:chPref val="3"/>
        </dgm:presLayoutVars>
      </dgm:prSet>
      <dgm:spPr/>
    </dgm:pt>
    <dgm:pt modelId="{1C7AD0BA-82BA-4A61-B398-3B17C96D7F8C}" type="pres">
      <dgm:prSet presAssocID="{47712BAB-11F9-4657-9A47-241A62672412}" presName="level3hierChild" presStyleCnt="0"/>
      <dgm:spPr/>
    </dgm:pt>
    <dgm:pt modelId="{F92A0BE6-FFA4-489B-ABF4-DE059BB3E954}" type="pres">
      <dgm:prSet presAssocID="{32D28CC4-DA9D-4BA6-BDCB-048DC563F5FF}" presName="conn2-1" presStyleLbl="parChTrans1D3" presStyleIdx="1" presStyleCnt="2"/>
      <dgm:spPr/>
    </dgm:pt>
    <dgm:pt modelId="{9F9C1916-1944-421B-8D80-A6F8C13CE2E1}" type="pres">
      <dgm:prSet presAssocID="{32D28CC4-DA9D-4BA6-BDCB-048DC563F5FF}" presName="connTx" presStyleLbl="parChTrans1D3" presStyleIdx="1" presStyleCnt="2"/>
      <dgm:spPr/>
    </dgm:pt>
    <dgm:pt modelId="{68CC400F-F21B-4352-ABEB-30F4D1944AAD}" type="pres">
      <dgm:prSet presAssocID="{1762BEE0-CB7A-47BD-B998-A24C7B483DFF}" presName="root2" presStyleCnt="0"/>
      <dgm:spPr/>
    </dgm:pt>
    <dgm:pt modelId="{7E4C5A2D-F115-4B10-BC10-514F6367C543}" type="pres">
      <dgm:prSet presAssocID="{1762BEE0-CB7A-47BD-B998-A24C7B483DFF}" presName="LevelTwoTextNode" presStyleLbl="node3" presStyleIdx="1" presStyleCnt="2" custScaleY="192978" custLinFactNeighborX="-1017" custLinFactNeighborY="32027">
        <dgm:presLayoutVars>
          <dgm:chPref val="3"/>
        </dgm:presLayoutVars>
      </dgm:prSet>
      <dgm:spPr/>
    </dgm:pt>
    <dgm:pt modelId="{3D2EE85D-9747-4DE5-BBDE-97D30B937876}" type="pres">
      <dgm:prSet presAssocID="{1762BEE0-CB7A-47BD-B998-A24C7B483DFF}" presName="level3hierChild" presStyleCnt="0"/>
      <dgm:spPr/>
    </dgm:pt>
  </dgm:ptLst>
  <dgm:cxnLst>
    <dgm:cxn modelId="{AD763C13-AC8E-48B8-ADA9-575A41F01A5C}" type="presOf" srcId="{32D28CC4-DA9D-4BA6-BDCB-048DC563F5FF}" destId="{F92A0BE6-FFA4-489B-ABF4-DE059BB3E954}" srcOrd="0" destOrd="0" presId="urn:microsoft.com/office/officeart/2005/8/layout/hierarchy2"/>
    <dgm:cxn modelId="{85DB993A-1B82-42C6-A0B8-4B00189F6933}" type="presOf" srcId="{D26F5BD1-4A6B-4FC6-91B9-29165E9BC5FE}" destId="{D0C43774-B7B7-4403-9F07-B9658FA93A90}" srcOrd="0" destOrd="0" presId="urn:microsoft.com/office/officeart/2005/8/layout/hierarchy2"/>
    <dgm:cxn modelId="{DDA4083F-210B-4847-9BE2-F74413B9C5C9}" type="presOf" srcId="{47712BAB-11F9-4657-9A47-241A62672412}" destId="{045395C7-E8EA-44E1-B58D-0D8600101F2B}" srcOrd="0" destOrd="0" presId="urn:microsoft.com/office/officeart/2005/8/layout/hierarchy2"/>
    <dgm:cxn modelId="{35D07140-E6A5-4112-B1B8-95A61D6EEB91}" type="presOf" srcId="{32EA05FF-7BD0-453C-A15A-5791693C9E27}" destId="{806B2A52-4660-430E-AF17-1E3A87D3E20F}" srcOrd="0" destOrd="0" presId="urn:microsoft.com/office/officeart/2005/8/layout/hierarchy2"/>
    <dgm:cxn modelId="{ED93D142-4F01-4579-AAC7-984FEAB6EFBF}" type="presOf" srcId="{16F3A157-8B9E-4E3E-8E1D-2184145DD1DA}" destId="{A8DC809A-11ED-49A0-8804-E9CD08065B3C}" srcOrd="1" destOrd="0" presId="urn:microsoft.com/office/officeart/2005/8/layout/hierarchy2"/>
    <dgm:cxn modelId="{6C2B4748-6E11-4015-BB87-215D1E2B1668}" type="presOf" srcId="{32EA05FF-7BD0-453C-A15A-5791693C9E27}" destId="{27259049-BE34-4C73-9CE3-25CDDFFE22E2}" srcOrd="1" destOrd="0" presId="urn:microsoft.com/office/officeart/2005/8/layout/hierarchy2"/>
    <dgm:cxn modelId="{AC613881-613E-4233-87DC-98692B465AB1}" type="presOf" srcId="{16F3A157-8B9E-4E3E-8E1D-2184145DD1DA}" destId="{E69DD70B-CB72-4B54-8EBE-ED18731D1435}" srcOrd="0" destOrd="0" presId="urn:microsoft.com/office/officeart/2005/8/layout/hierarchy2"/>
    <dgm:cxn modelId="{1CA6D690-B72D-4128-8DAF-16811FD6E51E}" type="presOf" srcId="{72586600-0E52-47EE-9FA3-22BBCC92E45F}" destId="{E24F3E25-D1B5-4BD7-AEAD-F2A03CF8C161}" srcOrd="0" destOrd="0" presId="urn:microsoft.com/office/officeart/2005/8/layout/hierarchy2"/>
    <dgm:cxn modelId="{59029398-5B7E-408E-82C9-AAB89479BA29}" srcId="{8141EA95-05FE-4C1B-BFAB-5FD1D35F8CB5}" destId="{D26F5BD1-4A6B-4FC6-91B9-29165E9BC5FE}" srcOrd="0" destOrd="0" parTransId="{60A43CB2-BDC8-48DE-93C8-5A3624A6D8CE}" sibTransId="{65B3C582-5C19-4617-9F9F-5CC149CE73D3}"/>
    <dgm:cxn modelId="{6EF7599B-98CD-4AF0-899E-511C1BBEB11B}" type="presOf" srcId="{17CBBB26-B4C5-4ECE-BE19-D4A97DDB711C}" destId="{922B9E85-9D58-43FC-A3CF-ADF995D539D3}" srcOrd="0" destOrd="0" presId="urn:microsoft.com/office/officeart/2005/8/layout/hierarchy2"/>
    <dgm:cxn modelId="{82161E9F-5D77-420E-92EE-E2FEED0FC76D}" type="presOf" srcId="{8141EA95-05FE-4C1B-BFAB-5FD1D35F8CB5}" destId="{1228833C-412D-42DD-9BCA-9B9933BCA119}" srcOrd="0" destOrd="0" presId="urn:microsoft.com/office/officeart/2005/8/layout/hierarchy2"/>
    <dgm:cxn modelId="{23F7D6AC-21EF-42A3-BA06-E6E29E97A30E}" srcId="{47712BAB-11F9-4657-9A47-241A62672412}" destId="{1762BEE0-CB7A-47BD-B998-A24C7B483DFF}" srcOrd="0" destOrd="0" parTransId="{32D28CC4-DA9D-4BA6-BDCB-048DC563F5FF}" sibTransId="{A3F11B21-F08A-4D1C-AE89-5F89423F00EB}"/>
    <dgm:cxn modelId="{0D90A3B3-BDA1-432E-BCF6-5F66EC1FE884}" type="presOf" srcId="{1762BEE0-CB7A-47BD-B998-A24C7B483DFF}" destId="{7E4C5A2D-F115-4B10-BC10-514F6367C543}" srcOrd="0" destOrd="0" presId="urn:microsoft.com/office/officeart/2005/8/layout/hierarchy2"/>
    <dgm:cxn modelId="{52AD07D4-F106-4312-9DAA-DC86FB3C150A}" type="presOf" srcId="{60A43CB2-BDC8-48DE-93C8-5A3624A6D8CE}" destId="{FB13A277-C932-4B2E-B5B6-1CA55E97E8CF}" srcOrd="0" destOrd="0" presId="urn:microsoft.com/office/officeart/2005/8/layout/hierarchy2"/>
    <dgm:cxn modelId="{CE49E7E0-1FAA-4493-9FC6-C4C7437A0E5B}" srcId="{17CBBB26-B4C5-4ECE-BE19-D4A97DDB711C}" destId="{47712BAB-11F9-4657-9A47-241A62672412}" srcOrd="1" destOrd="0" parTransId="{32EA05FF-7BD0-453C-A15A-5791693C9E27}" sibTransId="{2AD75C27-0515-4EE1-AA4B-BF38CDD64A37}"/>
    <dgm:cxn modelId="{4928E8E7-8A7D-400F-95AA-8E6FEBEE9343}" type="presOf" srcId="{60A43CB2-BDC8-48DE-93C8-5A3624A6D8CE}" destId="{6366BD28-4959-4E23-A659-8307A816BFA8}" srcOrd="1" destOrd="0" presId="urn:microsoft.com/office/officeart/2005/8/layout/hierarchy2"/>
    <dgm:cxn modelId="{0DEE06F2-C473-4064-A4C1-E4426F21E6E1}" srcId="{17CBBB26-B4C5-4ECE-BE19-D4A97DDB711C}" destId="{8141EA95-05FE-4C1B-BFAB-5FD1D35F8CB5}" srcOrd="0" destOrd="0" parTransId="{16F3A157-8B9E-4E3E-8E1D-2184145DD1DA}" sibTransId="{5A1F23AB-961A-48FE-B343-CC74B17B391D}"/>
    <dgm:cxn modelId="{E93415F9-8D45-43C7-A87A-91F07CFD1739}" type="presOf" srcId="{32D28CC4-DA9D-4BA6-BDCB-048DC563F5FF}" destId="{9F9C1916-1944-421B-8D80-A6F8C13CE2E1}" srcOrd="1" destOrd="0" presId="urn:microsoft.com/office/officeart/2005/8/layout/hierarchy2"/>
    <dgm:cxn modelId="{E59FDCFC-23C8-4BC9-865A-4B501B05D51F}" srcId="{72586600-0E52-47EE-9FA3-22BBCC92E45F}" destId="{17CBBB26-B4C5-4ECE-BE19-D4A97DDB711C}" srcOrd="0" destOrd="0" parTransId="{DBC95A33-CA25-4904-BD19-8CEEF017EF99}" sibTransId="{676A5C31-474F-4B89-8554-1838EBF05118}"/>
    <dgm:cxn modelId="{58446F1A-C3A3-4732-A0B3-72A3A20007F5}" type="presParOf" srcId="{E24F3E25-D1B5-4BD7-AEAD-F2A03CF8C161}" destId="{FE6A30E7-F27D-4FF5-9BE5-F59E369F0F13}" srcOrd="0" destOrd="0" presId="urn:microsoft.com/office/officeart/2005/8/layout/hierarchy2"/>
    <dgm:cxn modelId="{5B27F9BA-8675-4C5B-8139-C51F10B4D03D}" type="presParOf" srcId="{FE6A30E7-F27D-4FF5-9BE5-F59E369F0F13}" destId="{922B9E85-9D58-43FC-A3CF-ADF995D539D3}" srcOrd="0" destOrd="0" presId="urn:microsoft.com/office/officeart/2005/8/layout/hierarchy2"/>
    <dgm:cxn modelId="{A1935C9D-33A7-4E99-900E-3AC3F2F298DC}" type="presParOf" srcId="{FE6A30E7-F27D-4FF5-9BE5-F59E369F0F13}" destId="{9694E21E-4487-4609-A8BA-914BC4557DA4}" srcOrd="1" destOrd="0" presId="urn:microsoft.com/office/officeart/2005/8/layout/hierarchy2"/>
    <dgm:cxn modelId="{5FC11FD3-0B38-4B55-B11E-58A8F9974BF9}" type="presParOf" srcId="{9694E21E-4487-4609-A8BA-914BC4557DA4}" destId="{E69DD70B-CB72-4B54-8EBE-ED18731D1435}" srcOrd="0" destOrd="0" presId="urn:microsoft.com/office/officeart/2005/8/layout/hierarchy2"/>
    <dgm:cxn modelId="{1AFFCF17-AE70-4C6D-AA32-FC20519DE23E}" type="presParOf" srcId="{E69DD70B-CB72-4B54-8EBE-ED18731D1435}" destId="{A8DC809A-11ED-49A0-8804-E9CD08065B3C}" srcOrd="0" destOrd="0" presId="urn:microsoft.com/office/officeart/2005/8/layout/hierarchy2"/>
    <dgm:cxn modelId="{96A772C8-0432-4812-AE54-FF45F67E79BC}" type="presParOf" srcId="{9694E21E-4487-4609-A8BA-914BC4557DA4}" destId="{F5211E97-E4CE-4312-8EED-B7F4BF66BA6B}" srcOrd="1" destOrd="0" presId="urn:microsoft.com/office/officeart/2005/8/layout/hierarchy2"/>
    <dgm:cxn modelId="{A0C1F562-4804-4CD7-83CF-613B6D4133BD}" type="presParOf" srcId="{F5211E97-E4CE-4312-8EED-B7F4BF66BA6B}" destId="{1228833C-412D-42DD-9BCA-9B9933BCA119}" srcOrd="0" destOrd="0" presId="urn:microsoft.com/office/officeart/2005/8/layout/hierarchy2"/>
    <dgm:cxn modelId="{EFED918C-F3BD-4E15-81A4-2144AE6432A1}" type="presParOf" srcId="{F5211E97-E4CE-4312-8EED-B7F4BF66BA6B}" destId="{7E442E46-7959-4F3E-8B6A-325407CD88B7}" srcOrd="1" destOrd="0" presId="urn:microsoft.com/office/officeart/2005/8/layout/hierarchy2"/>
    <dgm:cxn modelId="{5CCAA4B5-9E3B-4A19-B5BB-9D03E4E75845}" type="presParOf" srcId="{7E442E46-7959-4F3E-8B6A-325407CD88B7}" destId="{FB13A277-C932-4B2E-B5B6-1CA55E97E8CF}" srcOrd="0" destOrd="0" presId="urn:microsoft.com/office/officeart/2005/8/layout/hierarchy2"/>
    <dgm:cxn modelId="{6D9F8BAA-B117-481A-9795-DDF0B61F8218}" type="presParOf" srcId="{FB13A277-C932-4B2E-B5B6-1CA55E97E8CF}" destId="{6366BD28-4959-4E23-A659-8307A816BFA8}" srcOrd="0" destOrd="0" presId="urn:microsoft.com/office/officeart/2005/8/layout/hierarchy2"/>
    <dgm:cxn modelId="{7EB15AF6-837A-45DC-9342-A0959732649A}" type="presParOf" srcId="{7E442E46-7959-4F3E-8B6A-325407CD88B7}" destId="{A3A8E7C9-A92C-40F9-8133-C82FC89E1565}" srcOrd="1" destOrd="0" presId="urn:microsoft.com/office/officeart/2005/8/layout/hierarchy2"/>
    <dgm:cxn modelId="{A6230D82-ADCD-48B5-85DD-D9BBD62EB481}" type="presParOf" srcId="{A3A8E7C9-A92C-40F9-8133-C82FC89E1565}" destId="{D0C43774-B7B7-4403-9F07-B9658FA93A90}" srcOrd="0" destOrd="0" presId="urn:microsoft.com/office/officeart/2005/8/layout/hierarchy2"/>
    <dgm:cxn modelId="{47104845-E016-45D6-918D-A852D205CAAF}" type="presParOf" srcId="{A3A8E7C9-A92C-40F9-8133-C82FC89E1565}" destId="{96AAC324-2413-4C9B-9C2E-7A9344EB3578}" srcOrd="1" destOrd="0" presId="urn:microsoft.com/office/officeart/2005/8/layout/hierarchy2"/>
    <dgm:cxn modelId="{973E090D-ABF6-424C-9351-246736F932D1}" type="presParOf" srcId="{9694E21E-4487-4609-A8BA-914BC4557DA4}" destId="{806B2A52-4660-430E-AF17-1E3A87D3E20F}" srcOrd="2" destOrd="0" presId="urn:microsoft.com/office/officeart/2005/8/layout/hierarchy2"/>
    <dgm:cxn modelId="{21DA0807-8039-46CC-9C56-15D0ACD5D4A0}" type="presParOf" srcId="{806B2A52-4660-430E-AF17-1E3A87D3E20F}" destId="{27259049-BE34-4C73-9CE3-25CDDFFE22E2}" srcOrd="0" destOrd="0" presId="urn:microsoft.com/office/officeart/2005/8/layout/hierarchy2"/>
    <dgm:cxn modelId="{671A86A3-2B28-419D-B346-17C745CDC8F2}" type="presParOf" srcId="{9694E21E-4487-4609-A8BA-914BC4557DA4}" destId="{061ED04F-870A-48D9-81F0-18E4F52F56DE}" srcOrd="3" destOrd="0" presId="urn:microsoft.com/office/officeart/2005/8/layout/hierarchy2"/>
    <dgm:cxn modelId="{A6622300-08CE-4C84-B56A-3C0336F2E246}" type="presParOf" srcId="{061ED04F-870A-48D9-81F0-18E4F52F56DE}" destId="{045395C7-E8EA-44E1-B58D-0D8600101F2B}" srcOrd="0" destOrd="0" presId="urn:microsoft.com/office/officeart/2005/8/layout/hierarchy2"/>
    <dgm:cxn modelId="{F55A7359-C3A8-44BC-9330-3AD8C06D83D3}" type="presParOf" srcId="{061ED04F-870A-48D9-81F0-18E4F52F56DE}" destId="{1C7AD0BA-82BA-4A61-B398-3B17C96D7F8C}" srcOrd="1" destOrd="0" presId="urn:microsoft.com/office/officeart/2005/8/layout/hierarchy2"/>
    <dgm:cxn modelId="{56FFD563-19F4-4ED1-A1CE-DCE193EF5105}" type="presParOf" srcId="{1C7AD0BA-82BA-4A61-B398-3B17C96D7F8C}" destId="{F92A0BE6-FFA4-489B-ABF4-DE059BB3E954}" srcOrd="0" destOrd="0" presId="urn:microsoft.com/office/officeart/2005/8/layout/hierarchy2"/>
    <dgm:cxn modelId="{32E03CC8-9C3F-45CD-8E31-4CE08368D7A4}" type="presParOf" srcId="{F92A0BE6-FFA4-489B-ABF4-DE059BB3E954}" destId="{9F9C1916-1944-421B-8D80-A6F8C13CE2E1}" srcOrd="0" destOrd="0" presId="urn:microsoft.com/office/officeart/2005/8/layout/hierarchy2"/>
    <dgm:cxn modelId="{1CA49644-4C22-42FB-B75B-FB5AFE81082C}" type="presParOf" srcId="{1C7AD0BA-82BA-4A61-B398-3B17C96D7F8C}" destId="{68CC400F-F21B-4352-ABEB-30F4D1944AAD}" srcOrd="1" destOrd="0" presId="urn:microsoft.com/office/officeart/2005/8/layout/hierarchy2"/>
    <dgm:cxn modelId="{B65B3635-8A70-437C-9DAD-428345865E19}" type="presParOf" srcId="{68CC400F-F21B-4352-ABEB-30F4D1944AAD}" destId="{7E4C5A2D-F115-4B10-BC10-514F6367C543}" srcOrd="0" destOrd="0" presId="urn:microsoft.com/office/officeart/2005/8/layout/hierarchy2"/>
    <dgm:cxn modelId="{2BA9A70B-7B51-43DC-ADA7-DC5CDD80CF57}" type="presParOf" srcId="{68CC400F-F21B-4352-ABEB-30F4D1944AAD}" destId="{3D2EE85D-9747-4DE5-BBDE-97D30B93787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B9E85-9D58-43FC-A3CF-ADF995D539D3}">
      <dsp:nvSpPr>
        <dsp:cNvPr id="0" name=""/>
        <dsp:cNvSpPr/>
      </dsp:nvSpPr>
      <dsp:spPr>
        <a:xfrm>
          <a:off x="8842" y="2003946"/>
          <a:ext cx="2154949" cy="15261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00206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b="1" kern="1200" dirty="0" err="1">
              <a:solidFill>
                <a:srgbClr val="002060"/>
              </a:solidFill>
            </a:rPr>
            <a:t>Should</a:t>
          </a:r>
          <a:endParaRPr lang="cs-CZ" sz="3200" b="1" kern="1200" dirty="0">
            <a:solidFill>
              <a:srgbClr val="002060"/>
            </a:solidFill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b="1" kern="1200" dirty="0" err="1">
              <a:solidFill>
                <a:srgbClr val="002060"/>
              </a:solidFill>
            </a:rPr>
            <a:t>Shouldn‘t</a:t>
          </a:r>
          <a:endParaRPr lang="cs-CZ" sz="3200" kern="1200" dirty="0">
            <a:solidFill>
              <a:srgbClr val="002060"/>
            </a:solidFill>
          </a:endParaRPr>
        </a:p>
      </dsp:txBody>
      <dsp:txXfrm>
        <a:off x="53542" y="2048646"/>
        <a:ext cx="2065549" cy="1436782"/>
      </dsp:txXfrm>
    </dsp:sp>
    <dsp:sp modelId="{E69DD70B-CB72-4B54-8EBE-ED18731D1435}">
      <dsp:nvSpPr>
        <dsp:cNvPr id="0" name=""/>
        <dsp:cNvSpPr/>
      </dsp:nvSpPr>
      <dsp:spPr>
        <a:xfrm rot="18382330">
          <a:off x="1834150" y="2097421"/>
          <a:ext cx="1619974" cy="34858"/>
        </a:xfrm>
        <a:custGeom>
          <a:avLst/>
          <a:gdLst/>
          <a:ahLst/>
          <a:cxnLst/>
          <a:rect l="0" t="0" r="0" b="0"/>
          <a:pathLst>
            <a:path>
              <a:moveTo>
                <a:pt x="0" y="17429"/>
              </a:moveTo>
              <a:lnTo>
                <a:pt x="1619974" y="17429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603638" y="2074351"/>
        <a:ext cx="80998" cy="80998"/>
      </dsp:txXfrm>
    </dsp:sp>
    <dsp:sp modelId="{1228833C-412D-42DD-9BCA-9B9933BCA119}">
      <dsp:nvSpPr>
        <dsp:cNvPr id="0" name=""/>
        <dsp:cNvSpPr/>
      </dsp:nvSpPr>
      <dsp:spPr>
        <a:xfrm>
          <a:off x="3124482" y="432049"/>
          <a:ext cx="2247996" cy="20612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00206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>
              <a:solidFill>
                <a:srgbClr val="002060"/>
              </a:solidFill>
            </a:rPr>
            <a:t>infinitive</a:t>
          </a:r>
          <a:endParaRPr lang="cs-CZ" sz="2800" kern="1200" dirty="0">
            <a:solidFill>
              <a:srgbClr val="002060"/>
            </a:solidFill>
          </a:endParaRPr>
        </a:p>
      </dsp:txBody>
      <dsp:txXfrm>
        <a:off x="3184853" y="492420"/>
        <a:ext cx="2127254" cy="1940486"/>
      </dsp:txXfrm>
    </dsp:sp>
    <dsp:sp modelId="{FB13A277-C932-4B2E-B5B6-1CA55E97E8CF}">
      <dsp:nvSpPr>
        <dsp:cNvPr id="0" name=""/>
        <dsp:cNvSpPr/>
      </dsp:nvSpPr>
      <dsp:spPr>
        <a:xfrm rot="21476588">
          <a:off x="5372260" y="1433091"/>
          <a:ext cx="676626" cy="34858"/>
        </a:xfrm>
        <a:custGeom>
          <a:avLst/>
          <a:gdLst/>
          <a:ahLst/>
          <a:cxnLst/>
          <a:rect l="0" t="0" r="0" b="0"/>
          <a:pathLst>
            <a:path>
              <a:moveTo>
                <a:pt x="0" y="17429"/>
              </a:moveTo>
              <a:lnTo>
                <a:pt x="676626" y="17429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5693658" y="1433605"/>
        <a:ext cx="33831" cy="33831"/>
      </dsp:txXfrm>
    </dsp:sp>
    <dsp:sp modelId="{D0C43774-B7B7-4403-9F07-B9658FA93A90}">
      <dsp:nvSpPr>
        <dsp:cNvPr id="0" name=""/>
        <dsp:cNvSpPr/>
      </dsp:nvSpPr>
      <dsp:spPr>
        <a:xfrm>
          <a:off x="6048669" y="432043"/>
          <a:ext cx="2166224" cy="20126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00206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 err="1">
              <a:solidFill>
                <a:srgbClr val="002060"/>
              </a:solidFill>
            </a:rPr>
            <a:t>Future</a:t>
          </a:r>
          <a:endParaRPr lang="cs-CZ" sz="2800" kern="1200" dirty="0">
            <a:solidFill>
              <a:srgbClr val="002060"/>
            </a:solidFill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 err="1">
              <a:solidFill>
                <a:srgbClr val="002060"/>
              </a:solidFill>
            </a:rPr>
            <a:t>Present</a:t>
          </a:r>
          <a:endParaRPr lang="cs-CZ" sz="2800" kern="1200" dirty="0">
            <a:solidFill>
              <a:srgbClr val="002060"/>
            </a:solidFill>
          </a:endParaRPr>
        </a:p>
      </dsp:txBody>
      <dsp:txXfrm>
        <a:off x="6107618" y="490992"/>
        <a:ext cx="2048326" cy="1894770"/>
      </dsp:txXfrm>
    </dsp:sp>
    <dsp:sp modelId="{806B2A52-4660-430E-AF17-1E3A87D3E20F}">
      <dsp:nvSpPr>
        <dsp:cNvPr id="0" name=""/>
        <dsp:cNvSpPr/>
      </dsp:nvSpPr>
      <dsp:spPr>
        <a:xfrm rot="3382456">
          <a:off x="1779321" y="3467030"/>
          <a:ext cx="1723180" cy="34858"/>
        </a:xfrm>
        <a:custGeom>
          <a:avLst/>
          <a:gdLst/>
          <a:ahLst/>
          <a:cxnLst/>
          <a:rect l="0" t="0" r="0" b="0"/>
          <a:pathLst>
            <a:path>
              <a:moveTo>
                <a:pt x="0" y="17429"/>
              </a:moveTo>
              <a:lnTo>
                <a:pt x="1723180" y="17429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597831" y="3441380"/>
        <a:ext cx="86159" cy="86159"/>
      </dsp:txXfrm>
    </dsp:sp>
    <dsp:sp modelId="{045395C7-E8EA-44E1-B58D-0D8600101F2B}">
      <dsp:nvSpPr>
        <dsp:cNvPr id="0" name=""/>
        <dsp:cNvSpPr/>
      </dsp:nvSpPr>
      <dsp:spPr>
        <a:xfrm>
          <a:off x="3118030" y="3166842"/>
          <a:ext cx="2237343" cy="20700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00206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 err="1">
              <a:solidFill>
                <a:srgbClr val="002060"/>
              </a:solidFill>
            </a:rPr>
            <a:t>Have</a:t>
          </a:r>
          <a:r>
            <a:rPr lang="cs-CZ" sz="2800" b="1" kern="1200" baseline="0" dirty="0">
              <a:solidFill>
                <a:srgbClr val="002060"/>
              </a:solidFill>
            </a:rPr>
            <a:t>   + past </a:t>
          </a:r>
          <a:r>
            <a:rPr lang="cs-CZ" sz="2800" b="1" kern="1200" baseline="0" dirty="0" err="1">
              <a:solidFill>
                <a:srgbClr val="002060"/>
              </a:solidFill>
            </a:rPr>
            <a:t>participle</a:t>
          </a:r>
          <a:endParaRPr lang="cs-CZ" sz="2800" b="1" kern="1200" baseline="0" dirty="0">
            <a:solidFill>
              <a:srgbClr val="002060"/>
            </a:solidFill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baseline="0" dirty="0">
              <a:solidFill>
                <a:srgbClr val="002060"/>
              </a:solidFill>
            </a:rPr>
            <a:t>(+ -</a:t>
          </a:r>
          <a:r>
            <a:rPr lang="cs-CZ" sz="1600" kern="1200" baseline="0" dirty="0" err="1">
              <a:solidFill>
                <a:srgbClr val="002060"/>
              </a:solidFill>
            </a:rPr>
            <a:t>ed</a:t>
          </a:r>
          <a:r>
            <a:rPr lang="cs-CZ" sz="1600" kern="1200" baseline="0" dirty="0">
              <a:solidFill>
                <a:srgbClr val="002060"/>
              </a:solidFill>
            </a:rPr>
            <a:t>)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baseline="0" dirty="0">
              <a:solidFill>
                <a:srgbClr val="002060"/>
              </a:solidFill>
            </a:rPr>
            <a:t>(+ 3rd </a:t>
          </a:r>
          <a:r>
            <a:rPr lang="cs-CZ" sz="1600" kern="1200" baseline="0" dirty="0" err="1">
              <a:solidFill>
                <a:srgbClr val="002060"/>
              </a:solidFill>
            </a:rPr>
            <a:t>form</a:t>
          </a:r>
          <a:r>
            <a:rPr lang="cs-CZ" sz="1600" kern="1200" baseline="0" dirty="0">
              <a:solidFill>
                <a:srgbClr val="002060"/>
              </a:solidFill>
            </a:rPr>
            <a:t>)</a:t>
          </a:r>
          <a:endParaRPr lang="cs-CZ" sz="1600" kern="1200" dirty="0">
            <a:solidFill>
              <a:srgbClr val="002060"/>
            </a:solidFill>
          </a:endParaRPr>
        </a:p>
      </dsp:txBody>
      <dsp:txXfrm>
        <a:off x="3178661" y="3227473"/>
        <a:ext cx="2116081" cy="1948818"/>
      </dsp:txXfrm>
    </dsp:sp>
    <dsp:sp modelId="{F92A0BE6-FFA4-489B-ABF4-DE059BB3E954}">
      <dsp:nvSpPr>
        <dsp:cNvPr id="0" name=""/>
        <dsp:cNvSpPr/>
      </dsp:nvSpPr>
      <dsp:spPr>
        <a:xfrm rot="90202">
          <a:off x="5355247" y="4194147"/>
          <a:ext cx="738969" cy="34858"/>
        </a:xfrm>
        <a:custGeom>
          <a:avLst/>
          <a:gdLst/>
          <a:ahLst/>
          <a:cxnLst/>
          <a:rect l="0" t="0" r="0" b="0"/>
          <a:pathLst>
            <a:path>
              <a:moveTo>
                <a:pt x="0" y="17429"/>
              </a:moveTo>
              <a:lnTo>
                <a:pt x="738969" y="17429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5706257" y="4193102"/>
        <a:ext cx="36948" cy="36948"/>
      </dsp:txXfrm>
    </dsp:sp>
    <dsp:sp modelId="{7E4C5A2D-F115-4B10-BC10-514F6367C543}">
      <dsp:nvSpPr>
        <dsp:cNvPr id="0" name=""/>
        <dsp:cNvSpPr/>
      </dsp:nvSpPr>
      <dsp:spPr>
        <a:xfrm>
          <a:off x="6094089" y="3187178"/>
          <a:ext cx="2143439" cy="20681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00206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>
              <a:solidFill>
                <a:srgbClr val="002060"/>
              </a:solidFill>
            </a:rPr>
            <a:t>Past</a:t>
          </a:r>
        </a:p>
      </dsp:txBody>
      <dsp:txXfrm>
        <a:off x="6154664" y="3247753"/>
        <a:ext cx="2022289" cy="19470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E7550-F273-4BB3-8066-B7E2493A0E0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AE4EB-FB5A-477A-B0D0-33D1F038B9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2501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1A879531-544F-40AA-A9B6-FF39C6A11C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47AC7EC1-A8BE-43FF-8814-DEE01DF484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36A8D5BD-F0EE-4D5D-B725-D1D87E351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D5BCEB-AD41-41A7-B444-348686393B0B}" type="slidenum">
              <a:rPr lang="cs-CZ" altLang="cs-CZ"/>
              <a:pPr/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6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44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531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99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552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798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7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931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891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43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31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1C2C2-31BC-4C78-884A-5B22ED8C9418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14EB6-51DA-4165-8AF7-F105B2909A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02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Should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have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04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2542A96-F9C1-4D55-88C4-FD5805A3C8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960674"/>
              </p:ext>
            </p:extLst>
          </p:nvPr>
        </p:nvGraphicFramePr>
        <p:xfrm>
          <a:off x="323528" y="620688"/>
          <a:ext cx="8301608" cy="553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709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>
                <a:solidFill>
                  <a:srgbClr val="002060"/>
                </a:solidFill>
              </a:rPr>
              <a:t>You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should</a:t>
            </a:r>
            <a:r>
              <a:rPr lang="cs-CZ" b="1" dirty="0">
                <a:solidFill>
                  <a:srgbClr val="002060"/>
                </a:solidFill>
              </a:rPr>
              <a:t> go </a:t>
            </a:r>
            <a:r>
              <a:rPr lang="cs-CZ" b="1" dirty="0" err="1">
                <a:solidFill>
                  <a:srgbClr val="002060"/>
                </a:solidFill>
              </a:rPr>
              <a:t>there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Měl bys tam jít. (ještě tam jít můžeš)</a:t>
            </a:r>
          </a:p>
          <a:p>
            <a:pPr marL="0" indent="0">
              <a:buNone/>
            </a:pPr>
            <a:r>
              <a:rPr lang="cs-CZ" i="1" dirty="0">
                <a:solidFill>
                  <a:srgbClr val="002060"/>
                </a:solidFill>
              </a:rPr>
              <a:t>		</a:t>
            </a:r>
            <a:r>
              <a:rPr lang="cs-CZ" b="1" i="1" dirty="0">
                <a:solidFill>
                  <a:srgbClr val="002060"/>
                </a:solidFill>
              </a:rPr>
              <a:t>teď nebo v budoucnu</a:t>
            </a:r>
            <a:endParaRPr lang="cs-CZ" b="1" dirty="0">
              <a:solidFill>
                <a:srgbClr val="002060"/>
              </a:solidFill>
            </a:endParaRPr>
          </a:p>
          <a:p>
            <a:endParaRPr lang="cs-CZ" dirty="0">
              <a:solidFill>
                <a:schemeClr val="tx2"/>
              </a:solidFill>
            </a:endParaRPr>
          </a:p>
          <a:p>
            <a:r>
              <a:rPr lang="cs-CZ" b="1" dirty="0" err="1">
                <a:solidFill>
                  <a:srgbClr val="002060"/>
                </a:solidFill>
              </a:rPr>
              <a:t>You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should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have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gone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there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Měl jsi tam jít.  (ale nešel jsi tam)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		</a:t>
            </a:r>
            <a:r>
              <a:rPr lang="cs-CZ" b="1" i="1" dirty="0">
                <a:solidFill>
                  <a:srgbClr val="002060"/>
                </a:solidFill>
              </a:rPr>
              <a:t>v minulosti</a:t>
            </a:r>
            <a:endParaRPr lang="cs-CZ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08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C6349220-D215-4E47-BA97-6D4A3842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7171" name="Zástupný symbol pro obsah 2">
            <a:extLst>
              <a:ext uri="{FF2B5EF4-FFF2-40B4-BE49-F238E27FC236}">
                <a16:creationId xmlns:a16="http://schemas.microsoft.com/office/drawing/2014/main" id="{B0190CFB-DF1A-4198-9097-EB0F24EF3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178</Words>
  <Application>Microsoft Office PowerPoint</Application>
  <PresentationFormat>Předvádění na obrazovce (4:3)</PresentationFormat>
  <Paragraphs>26</Paragraphs>
  <Slides>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Motiv systému Office</vt:lpstr>
      <vt:lpstr>Should have</vt:lpstr>
      <vt:lpstr>Prezentace aplikace PowerPoint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have</dc:title>
  <dc:creator>Krejčová Kristýna</dc:creator>
  <cp:lastModifiedBy>Kristýna Krejčová</cp:lastModifiedBy>
  <cp:revision>7</cp:revision>
  <dcterms:created xsi:type="dcterms:W3CDTF">2015-12-07T13:10:09Z</dcterms:created>
  <dcterms:modified xsi:type="dcterms:W3CDTF">2020-11-26T09:36:13Z</dcterms:modified>
</cp:coreProperties>
</file>