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59" r:id="rId4"/>
    <p:sldId id="263" r:id="rId5"/>
    <p:sldId id="260" r:id="rId6"/>
    <p:sldId id="258" r:id="rId7"/>
    <p:sldId id="262" r:id="rId8"/>
    <p:sldId id="295" r:id="rId9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610" y="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96B6286-6F1E-4CB3-B529-64329402F2F7}" type="doc">
      <dgm:prSet loTypeId="urn:microsoft.com/office/officeart/2005/8/layout/hierarchy2" loCatId="hierarchy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60112F54-D284-40A4-AB1D-A41A3A2D3A8E}">
      <dgm:prSet phldrT="[Text]" custT="1"/>
      <dgm:spPr>
        <a:solidFill>
          <a:schemeClr val="accent1">
            <a:lumMod val="60000"/>
            <a:lumOff val="40000"/>
          </a:schemeClr>
        </a:solidFill>
        <a:ln>
          <a:solidFill>
            <a:srgbClr val="002060"/>
          </a:solidFill>
        </a:ln>
      </dgm:spPr>
      <dgm:t>
        <a:bodyPr/>
        <a:lstStyle/>
        <a:p>
          <a:r>
            <a:rPr lang="cs-CZ" sz="3600" b="1" dirty="0">
              <a:solidFill>
                <a:srgbClr val="002060"/>
              </a:solidFill>
            </a:rPr>
            <a:t>May/</a:t>
          </a:r>
          <a:r>
            <a:rPr lang="cs-CZ" sz="3600" b="1" dirty="0" err="1">
              <a:solidFill>
                <a:srgbClr val="002060"/>
              </a:solidFill>
            </a:rPr>
            <a:t>Might</a:t>
          </a:r>
          <a:endParaRPr lang="cs-CZ" sz="3600" b="1" dirty="0">
            <a:solidFill>
              <a:srgbClr val="002060"/>
            </a:solidFill>
          </a:endParaRPr>
        </a:p>
        <a:p>
          <a:r>
            <a:rPr lang="cs-CZ" sz="3600" b="1" dirty="0">
              <a:solidFill>
                <a:srgbClr val="002060"/>
              </a:solidFill>
            </a:rPr>
            <a:t>May not/</a:t>
          </a:r>
          <a:r>
            <a:rPr lang="cs-CZ" sz="3600" b="1" dirty="0" err="1">
              <a:solidFill>
                <a:srgbClr val="002060"/>
              </a:solidFill>
            </a:rPr>
            <a:t>Might</a:t>
          </a:r>
          <a:r>
            <a:rPr lang="cs-CZ" sz="3600" b="1" dirty="0">
              <a:solidFill>
                <a:srgbClr val="002060"/>
              </a:solidFill>
            </a:rPr>
            <a:t> not</a:t>
          </a:r>
        </a:p>
        <a:p>
          <a:r>
            <a:rPr lang="cs-CZ" sz="3600" b="1" dirty="0" err="1">
              <a:solidFill>
                <a:srgbClr val="002060"/>
              </a:solidFill>
            </a:rPr>
            <a:t>Must</a:t>
          </a:r>
          <a:endParaRPr lang="cs-CZ" sz="3600" b="1" dirty="0">
            <a:solidFill>
              <a:srgbClr val="002060"/>
            </a:solidFill>
          </a:endParaRPr>
        </a:p>
        <a:p>
          <a:r>
            <a:rPr lang="cs-CZ" sz="3600" b="1" dirty="0" err="1">
              <a:solidFill>
                <a:srgbClr val="002060"/>
              </a:solidFill>
            </a:rPr>
            <a:t>Can´t</a:t>
          </a:r>
          <a:endParaRPr lang="cs-CZ" sz="3600" b="1" dirty="0">
            <a:solidFill>
              <a:srgbClr val="002060"/>
            </a:solidFill>
          </a:endParaRPr>
        </a:p>
      </dgm:t>
    </dgm:pt>
    <dgm:pt modelId="{06F97680-6C77-4F6A-B464-C73440FD0EDC}" type="parTrans" cxnId="{E56CF8AA-37F9-47F6-8871-860B8D23831D}">
      <dgm:prSet/>
      <dgm:spPr/>
      <dgm:t>
        <a:bodyPr/>
        <a:lstStyle/>
        <a:p>
          <a:endParaRPr lang="cs-CZ"/>
        </a:p>
      </dgm:t>
    </dgm:pt>
    <dgm:pt modelId="{989D7F18-7282-4314-8371-551321E0CD18}" type="sibTrans" cxnId="{E56CF8AA-37F9-47F6-8871-860B8D23831D}">
      <dgm:prSet/>
      <dgm:spPr/>
      <dgm:t>
        <a:bodyPr/>
        <a:lstStyle/>
        <a:p>
          <a:endParaRPr lang="cs-CZ"/>
        </a:p>
      </dgm:t>
    </dgm:pt>
    <dgm:pt modelId="{3FB8FEF5-7DE8-434D-8D57-BC289D0D8C31}">
      <dgm:prSet phldrT="[Text]" custT="1"/>
      <dgm:spPr>
        <a:solidFill>
          <a:schemeClr val="accent1">
            <a:lumMod val="20000"/>
            <a:lumOff val="80000"/>
          </a:schemeClr>
        </a:solidFill>
        <a:ln>
          <a:solidFill>
            <a:srgbClr val="002060"/>
          </a:solidFill>
        </a:ln>
      </dgm:spPr>
      <dgm:t>
        <a:bodyPr/>
        <a:lstStyle/>
        <a:p>
          <a:r>
            <a:rPr lang="cs-CZ" sz="4000" b="1" dirty="0">
              <a:solidFill>
                <a:srgbClr val="002060"/>
              </a:solidFill>
            </a:rPr>
            <a:t>Infinitive</a:t>
          </a:r>
        </a:p>
        <a:p>
          <a:r>
            <a:rPr lang="cs-CZ" sz="4000" dirty="0">
              <a:solidFill>
                <a:srgbClr val="002060"/>
              </a:solidFill>
            </a:rPr>
            <a:t>(do)</a:t>
          </a:r>
        </a:p>
      </dgm:t>
    </dgm:pt>
    <dgm:pt modelId="{A13250C0-93DE-41B3-AFBA-FD2E1C4B2E4F}" type="parTrans" cxnId="{664A644A-5B54-44F4-AC08-4B56FA2B17C8}">
      <dgm:prSet/>
      <dgm:spPr/>
      <dgm:t>
        <a:bodyPr/>
        <a:lstStyle/>
        <a:p>
          <a:endParaRPr lang="cs-CZ"/>
        </a:p>
      </dgm:t>
    </dgm:pt>
    <dgm:pt modelId="{FD769F41-7B4B-43B7-8790-AF9CAEB55D1C}" type="sibTrans" cxnId="{664A644A-5B54-44F4-AC08-4B56FA2B17C8}">
      <dgm:prSet/>
      <dgm:spPr/>
      <dgm:t>
        <a:bodyPr/>
        <a:lstStyle/>
        <a:p>
          <a:endParaRPr lang="cs-CZ"/>
        </a:p>
      </dgm:t>
    </dgm:pt>
    <dgm:pt modelId="{DA5B7325-D3D0-4710-9376-33BB08399ECE}">
      <dgm:prSet phldrT="[Text]" custT="1"/>
      <dgm:spPr>
        <a:solidFill>
          <a:schemeClr val="accent1">
            <a:lumMod val="20000"/>
            <a:lumOff val="80000"/>
          </a:schemeClr>
        </a:solidFill>
        <a:ln>
          <a:solidFill>
            <a:srgbClr val="002060"/>
          </a:solidFill>
        </a:ln>
        <a:effectLst>
          <a:innerShdw blurRad="63500" dist="50800" dir="5400000">
            <a:prstClr val="black">
              <a:alpha val="50000"/>
            </a:prstClr>
          </a:innerShdw>
        </a:effectLst>
      </dgm:spPr>
      <dgm:t>
        <a:bodyPr/>
        <a:lstStyle/>
        <a:p>
          <a:r>
            <a:rPr lang="cs-CZ" sz="4000" b="1" dirty="0" err="1">
              <a:solidFill>
                <a:srgbClr val="002060"/>
              </a:solidFill>
            </a:rPr>
            <a:t>Be</a:t>
          </a:r>
          <a:r>
            <a:rPr lang="cs-CZ" sz="4000" b="1" dirty="0">
              <a:solidFill>
                <a:srgbClr val="002060"/>
              </a:solidFill>
            </a:rPr>
            <a:t> + -</a:t>
          </a:r>
          <a:r>
            <a:rPr lang="cs-CZ" sz="4000" b="1" dirty="0" err="1">
              <a:solidFill>
                <a:srgbClr val="002060"/>
              </a:solidFill>
            </a:rPr>
            <a:t>ing</a:t>
          </a:r>
          <a:endParaRPr lang="cs-CZ" sz="4000" b="1" dirty="0">
            <a:solidFill>
              <a:srgbClr val="002060"/>
            </a:solidFill>
          </a:endParaRPr>
        </a:p>
        <a:p>
          <a:r>
            <a:rPr lang="cs-CZ" sz="4000" dirty="0">
              <a:solidFill>
                <a:srgbClr val="002060"/>
              </a:solidFill>
            </a:rPr>
            <a:t>(</a:t>
          </a:r>
          <a:r>
            <a:rPr lang="cs-CZ" sz="4000" dirty="0" err="1">
              <a:solidFill>
                <a:srgbClr val="002060"/>
              </a:solidFill>
            </a:rPr>
            <a:t>be</a:t>
          </a:r>
          <a:r>
            <a:rPr lang="cs-CZ" sz="4000" dirty="0">
              <a:solidFill>
                <a:srgbClr val="002060"/>
              </a:solidFill>
            </a:rPr>
            <a:t> </a:t>
          </a:r>
          <a:r>
            <a:rPr lang="cs-CZ" sz="4000" dirty="0" err="1">
              <a:solidFill>
                <a:srgbClr val="002060"/>
              </a:solidFill>
            </a:rPr>
            <a:t>doing</a:t>
          </a:r>
          <a:r>
            <a:rPr lang="cs-CZ" sz="4000" dirty="0">
              <a:solidFill>
                <a:srgbClr val="002060"/>
              </a:solidFill>
            </a:rPr>
            <a:t>)</a:t>
          </a:r>
        </a:p>
      </dgm:t>
    </dgm:pt>
    <dgm:pt modelId="{F008BA4E-4692-49E5-838D-F93598E001DD}" type="parTrans" cxnId="{2972650A-D933-44C9-9AA7-100ED41CC303}">
      <dgm:prSet/>
      <dgm:spPr/>
      <dgm:t>
        <a:bodyPr/>
        <a:lstStyle/>
        <a:p>
          <a:endParaRPr lang="cs-CZ"/>
        </a:p>
      </dgm:t>
    </dgm:pt>
    <dgm:pt modelId="{747804EC-3396-419E-B75B-864BD0E60594}" type="sibTrans" cxnId="{2972650A-D933-44C9-9AA7-100ED41CC303}">
      <dgm:prSet/>
      <dgm:spPr/>
      <dgm:t>
        <a:bodyPr/>
        <a:lstStyle/>
        <a:p>
          <a:endParaRPr lang="cs-CZ"/>
        </a:p>
      </dgm:t>
    </dgm:pt>
    <dgm:pt modelId="{9245F191-5320-4FAE-A5B1-958E1588D9B0}" type="pres">
      <dgm:prSet presAssocID="{796B6286-6F1E-4CB3-B529-64329402F2F7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CA13373B-BB40-456A-B0A6-112B8D4DAA11}" type="pres">
      <dgm:prSet presAssocID="{60112F54-D284-40A4-AB1D-A41A3A2D3A8E}" presName="root1" presStyleCnt="0"/>
      <dgm:spPr/>
    </dgm:pt>
    <dgm:pt modelId="{8A323DF1-21BE-4336-A31B-6430C39FAF0F}" type="pres">
      <dgm:prSet presAssocID="{60112F54-D284-40A4-AB1D-A41A3A2D3A8E}" presName="LevelOneTextNode" presStyleLbl="node0" presStyleIdx="0" presStyleCnt="1" custScaleX="127958" custScaleY="216462">
        <dgm:presLayoutVars>
          <dgm:chPref val="3"/>
        </dgm:presLayoutVars>
      </dgm:prSet>
      <dgm:spPr/>
    </dgm:pt>
    <dgm:pt modelId="{6335850A-6EC7-42C1-AD35-E2422F82E116}" type="pres">
      <dgm:prSet presAssocID="{60112F54-D284-40A4-AB1D-A41A3A2D3A8E}" presName="level2hierChild" presStyleCnt="0"/>
      <dgm:spPr/>
    </dgm:pt>
    <dgm:pt modelId="{46D7C446-9B0B-4AF8-A845-C7B4F2713F3B}" type="pres">
      <dgm:prSet presAssocID="{A13250C0-93DE-41B3-AFBA-FD2E1C4B2E4F}" presName="conn2-1" presStyleLbl="parChTrans1D2" presStyleIdx="0" presStyleCnt="2"/>
      <dgm:spPr/>
    </dgm:pt>
    <dgm:pt modelId="{14F6538D-0655-4307-8B9D-3079B9ACD1B2}" type="pres">
      <dgm:prSet presAssocID="{A13250C0-93DE-41B3-AFBA-FD2E1C4B2E4F}" presName="connTx" presStyleLbl="parChTrans1D2" presStyleIdx="0" presStyleCnt="2"/>
      <dgm:spPr/>
    </dgm:pt>
    <dgm:pt modelId="{A8AB6153-74DB-4796-9034-24DC18E34306}" type="pres">
      <dgm:prSet presAssocID="{3FB8FEF5-7DE8-434D-8D57-BC289D0D8C31}" presName="root2" presStyleCnt="0"/>
      <dgm:spPr/>
    </dgm:pt>
    <dgm:pt modelId="{7F1CAE6A-923A-4A51-9DCD-A318D0A369D5}" type="pres">
      <dgm:prSet presAssocID="{3FB8FEF5-7DE8-434D-8D57-BC289D0D8C31}" presName="LevelTwoTextNode" presStyleLbl="node2" presStyleIdx="0" presStyleCnt="2" custScaleY="105429">
        <dgm:presLayoutVars>
          <dgm:chPref val="3"/>
        </dgm:presLayoutVars>
      </dgm:prSet>
      <dgm:spPr/>
    </dgm:pt>
    <dgm:pt modelId="{023A1C44-A019-49DB-BEBA-FA25A0DC5A72}" type="pres">
      <dgm:prSet presAssocID="{3FB8FEF5-7DE8-434D-8D57-BC289D0D8C31}" presName="level3hierChild" presStyleCnt="0"/>
      <dgm:spPr/>
    </dgm:pt>
    <dgm:pt modelId="{AC57285D-4135-45AC-9665-D48DE500E8B2}" type="pres">
      <dgm:prSet presAssocID="{F008BA4E-4692-49E5-838D-F93598E001DD}" presName="conn2-1" presStyleLbl="parChTrans1D2" presStyleIdx="1" presStyleCnt="2"/>
      <dgm:spPr/>
    </dgm:pt>
    <dgm:pt modelId="{2A4E8612-CBE4-4D49-B89A-BCFE7EE05EB8}" type="pres">
      <dgm:prSet presAssocID="{F008BA4E-4692-49E5-838D-F93598E001DD}" presName="connTx" presStyleLbl="parChTrans1D2" presStyleIdx="1" presStyleCnt="2"/>
      <dgm:spPr/>
    </dgm:pt>
    <dgm:pt modelId="{6B3A2CD5-E3B6-4B66-9FC0-55C846C77818}" type="pres">
      <dgm:prSet presAssocID="{DA5B7325-D3D0-4710-9376-33BB08399ECE}" presName="root2" presStyleCnt="0"/>
      <dgm:spPr/>
    </dgm:pt>
    <dgm:pt modelId="{ACF88D76-79CB-48D8-89CE-3F5624364234}" type="pres">
      <dgm:prSet presAssocID="{DA5B7325-D3D0-4710-9376-33BB08399ECE}" presName="LevelTwoTextNode" presStyleLbl="node2" presStyleIdx="1" presStyleCnt="2" custScaleY="115068">
        <dgm:presLayoutVars>
          <dgm:chPref val="3"/>
        </dgm:presLayoutVars>
      </dgm:prSet>
      <dgm:spPr/>
    </dgm:pt>
    <dgm:pt modelId="{18A2F313-9599-43DE-95CD-EB178F4FA6B4}" type="pres">
      <dgm:prSet presAssocID="{DA5B7325-D3D0-4710-9376-33BB08399ECE}" presName="level3hierChild" presStyleCnt="0"/>
      <dgm:spPr/>
    </dgm:pt>
  </dgm:ptLst>
  <dgm:cxnLst>
    <dgm:cxn modelId="{2972650A-D933-44C9-9AA7-100ED41CC303}" srcId="{60112F54-D284-40A4-AB1D-A41A3A2D3A8E}" destId="{DA5B7325-D3D0-4710-9376-33BB08399ECE}" srcOrd="1" destOrd="0" parTransId="{F008BA4E-4692-49E5-838D-F93598E001DD}" sibTransId="{747804EC-3396-419E-B75B-864BD0E60594}"/>
    <dgm:cxn modelId="{EF51D30B-0F06-4C42-8288-FF8654B40CF3}" type="presOf" srcId="{F008BA4E-4692-49E5-838D-F93598E001DD}" destId="{2A4E8612-CBE4-4D49-B89A-BCFE7EE05EB8}" srcOrd="1" destOrd="0" presId="urn:microsoft.com/office/officeart/2005/8/layout/hierarchy2"/>
    <dgm:cxn modelId="{F579E323-0A78-4A30-9D16-B2BDB28B26E1}" type="presOf" srcId="{3FB8FEF5-7DE8-434D-8D57-BC289D0D8C31}" destId="{7F1CAE6A-923A-4A51-9DCD-A318D0A369D5}" srcOrd="0" destOrd="0" presId="urn:microsoft.com/office/officeart/2005/8/layout/hierarchy2"/>
    <dgm:cxn modelId="{89ACD82B-ABCC-47F0-8FAF-E9B613F60AA4}" type="presOf" srcId="{F008BA4E-4692-49E5-838D-F93598E001DD}" destId="{AC57285D-4135-45AC-9665-D48DE500E8B2}" srcOrd="0" destOrd="0" presId="urn:microsoft.com/office/officeart/2005/8/layout/hierarchy2"/>
    <dgm:cxn modelId="{D4D65841-8B86-41CE-BDB1-730C2C0723F0}" type="presOf" srcId="{796B6286-6F1E-4CB3-B529-64329402F2F7}" destId="{9245F191-5320-4FAE-A5B1-958E1588D9B0}" srcOrd="0" destOrd="0" presId="urn:microsoft.com/office/officeart/2005/8/layout/hierarchy2"/>
    <dgm:cxn modelId="{664A644A-5B54-44F4-AC08-4B56FA2B17C8}" srcId="{60112F54-D284-40A4-AB1D-A41A3A2D3A8E}" destId="{3FB8FEF5-7DE8-434D-8D57-BC289D0D8C31}" srcOrd="0" destOrd="0" parTransId="{A13250C0-93DE-41B3-AFBA-FD2E1C4B2E4F}" sibTransId="{FD769F41-7B4B-43B7-8790-AF9CAEB55D1C}"/>
    <dgm:cxn modelId="{8D67404D-3AFC-46B6-AF21-030561E8AA83}" type="presOf" srcId="{DA5B7325-D3D0-4710-9376-33BB08399ECE}" destId="{ACF88D76-79CB-48D8-89CE-3F5624364234}" srcOrd="0" destOrd="0" presId="urn:microsoft.com/office/officeart/2005/8/layout/hierarchy2"/>
    <dgm:cxn modelId="{9517338D-8192-4D09-A7DE-E0E9360CE849}" type="presOf" srcId="{A13250C0-93DE-41B3-AFBA-FD2E1C4B2E4F}" destId="{14F6538D-0655-4307-8B9D-3079B9ACD1B2}" srcOrd="1" destOrd="0" presId="urn:microsoft.com/office/officeart/2005/8/layout/hierarchy2"/>
    <dgm:cxn modelId="{E56CF8AA-37F9-47F6-8871-860B8D23831D}" srcId="{796B6286-6F1E-4CB3-B529-64329402F2F7}" destId="{60112F54-D284-40A4-AB1D-A41A3A2D3A8E}" srcOrd="0" destOrd="0" parTransId="{06F97680-6C77-4F6A-B464-C73440FD0EDC}" sibTransId="{989D7F18-7282-4314-8371-551321E0CD18}"/>
    <dgm:cxn modelId="{CA0BA5E3-EFBA-4B4A-BDA5-9607E54051AE}" type="presOf" srcId="{A13250C0-93DE-41B3-AFBA-FD2E1C4B2E4F}" destId="{46D7C446-9B0B-4AF8-A845-C7B4F2713F3B}" srcOrd="0" destOrd="0" presId="urn:microsoft.com/office/officeart/2005/8/layout/hierarchy2"/>
    <dgm:cxn modelId="{A2DCBDF4-D56C-421F-B7B9-8A82749EBA4F}" type="presOf" srcId="{60112F54-D284-40A4-AB1D-A41A3A2D3A8E}" destId="{8A323DF1-21BE-4336-A31B-6430C39FAF0F}" srcOrd="0" destOrd="0" presId="urn:microsoft.com/office/officeart/2005/8/layout/hierarchy2"/>
    <dgm:cxn modelId="{A825DC5F-522E-473D-9FBA-D3BD22CE0170}" type="presParOf" srcId="{9245F191-5320-4FAE-A5B1-958E1588D9B0}" destId="{CA13373B-BB40-456A-B0A6-112B8D4DAA11}" srcOrd="0" destOrd="0" presId="urn:microsoft.com/office/officeart/2005/8/layout/hierarchy2"/>
    <dgm:cxn modelId="{776942F6-DD82-4C19-B763-61019348F47B}" type="presParOf" srcId="{CA13373B-BB40-456A-B0A6-112B8D4DAA11}" destId="{8A323DF1-21BE-4336-A31B-6430C39FAF0F}" srcOrd="0" destOrd="0" presId="urn:microsoft.com/office/officeart/2005/8/layout/hierarchy2"/>
    <dgm:cxn modelId="{6725D555-03FA-4BE6-8FC2-C4F738561631}" type="presParOf" srcId="{CA13373B-BB40-456A-B0A6-112B8D4DAA11}" destId="{6335850A-6EC7-42C1-AD35-E2422F82E116}" srcOrd="1" destOrd="0" presId="urn:microsoft.com/office/officeart/2005/8/layout/hierarchy2"/>
    <dgm:cxn modelId="{1A001ED4-B93E-4B4A-8DF9-16DC200D1DF2}" type="presParOf" srcId="{6335850A-6EC7-42C1-AD35-E2422F82E116}" destId="{46D7C446-9B0B-4AF8-A845-C7B4F2713F3B}" srcOrd="0" destOrd="0" presId="urn:microsoft.com/office/officeart/2005/8/layout/hierarchy2"/>
    <dgm:cxn modelId="{DC353852-75A1-4855-9C1E-06BDED0EFF65}" type="presParOf" srcId="{46D7C446-9B0B-4AF8-A845-C7B4F2713F3B}" destId="{14F6538D-0655-4307-8B9D-3079B9ACD1B2}" srcOrd="0" destOrd="0" presId="urn:microsoft.com/office/officeart/2005/8/layout/hierarchy2"/>
    <dgm:cxn modelId="{5607CEE1-5381-4DB4-9A44-C10CE76318EF}" type="presParOf" srcId="{6335850A-6EC7-42C1-AD35-E2422F82E116}" destId="{A8AB6153-74DB-4796-9034-24DC18E34306}" srcOrd="1" destOrd="0" presId="urn:microsoft.com/office/officeart/2005/8/layout/hierarchy2"/>
    <dgm:cxn modelId="{562BA75F-88F9-4AEC-AC81-D7A0D566D7DB}" type="presParOf" srcId="{A8AB6153-74DB-4796-9034-24DC18E34306}" destId="{7F1CAE6A-923A-4A51-9DCD-A318D0A369D5}" srcOrd="0" destOrd="0" presId="urn:microsoft.com/office/officeart/2005/8/layout/hierarchy2"/>
    <dgm:cxn modelId="{21DD5237-4F48-45FC-95B3-D7F54BDB4C98}" type="presParOf" srcId="{A8AB6153-74DB-4796-9034-24DC18E34306}" destId="{023A1C44-A019-49DB-BEBA-FA25A0DC5A72}" srcOrd="1" destOrd="0" presId="urn:microsoft.com/office/officeart/2005/8/layout/hierarchy2"/>
    <dgm:cxn modelId="{04CE66EC-D682-4B2E-AD35-7AE648E2D85E}" type="presParOf" srcId="{6335850A-6EC7-42C1-AD35-E2422F82E116}" destId="{AC57285D-4135-45AC-9665-D48DE500E8B2}" srcOrd="2" destOrd="0" presId="urn:microsoft.com/office/officeart/2005/8/layout/hierarchy2"/>
    <dgm:cxn modelId="{AE3E3B2A-067C-4693-A8E1-DCE720A424D4}" type="presParOf" srcId="{AC57285D-4135-45AC-9665-D48DE500E8B2}" destId="{2A4E8612-CBE4-4D49-B89A-BCFE7EE05EB8}" srcOrd="0" destOrd="0" presId="urn:microsoft.com/office/officeart/2005/8/layout/hierarchy2"/>
    <dgm:cxn modelId="{43BE5530-2B1A-45A7-B6E9-F86DD445859C}" type="presParOf" srcId="{6335850A-6EC7-42C1-AD35-E2422F82E116}" destId="{6B3A2CD5-E3B6-4B66-9FC0-55C846C77818}" srcOrd="3" destOrd="0" presId="urn:microsoft.com/office/officeart/2005/8/layout/hierarchy2"/>
    <dgm:cxn modelId="{9CD5E7DB-829A-48D2-AB68-20B3AC81ECB3}" type="presParOf" srcId="{6B3A2CD5-E3B6-4B66-9FC0-55C846C77818}" destId="{ACF88D76-79CB-48D8-89CE-3F5624364234}" srcOrd="0" destOrd="0" presId="urn:microsoft.com/office/officeart/2005/8/layout/hierarchy2"/>
    <dgm:cxn modelId="{224ED0BC-447E-4089-A3C1-5441FEB0E833}" type="presParOf" srcId="{6B3A2CD5-E3B6-4B66-9FC0-55C846C77818}" destId="{18A2F313-9599-43DE-95CD-EB178F4FA6B4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A323DF1-21BE-4336-A31B-6430C39FAF0F}">
      <dsp:nvSpPr>
        <dsp:cNvPr id="0" name=""/>
        <dsp:cNvSpPr/>
      </dsp:nvSpPr>
      <dsp:spPr>
        <a:xfrm>
          <a:off x="7703" y="621637"/>
          <a:ext cx="4187732" cy="3542119"/>
        </a:xfrm>
        <a:prstGeom prst="roundRect">
          <a:avLst>
            <a:gd name="adj" fmla="val 10000"/>
          </a:avLst>
        </a:prstGeom>
        <a:solidFill>
          <a:schemeClr val="accent1">
            <a:lumMod val="60000"/>
            <a:lumOff val="40000"/>
          </a:schemeClr>
        </a:solidFill>
        <a:ln>
          <a:solidFill>
            <a:srgbClr val="002060"/>
          </a:solidFill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3600" b="1" kern="1200" dirty="0">
              <a:solidFill>
                <a:srgbClr val="002060"/>
              </a:solidFill>
            </a:rPr>
            <a:t>May/</a:t>
          </a:r>
          <a:r>
            <a:rPr lang="cs-CZ" sz="3600" b="1" kern="1200" dirty="0" err="1">
              <a:solidFill>
                <a:srgbClr val="002060"/>
              </a:solidFill>
            </a:rPr>
            <a:t>Might</a:t>
          </a:r>
          <a:endParaRPr lang="cs-CZ" sz="3600" b="1" kern="1200" dirty="0">
            <a:solidFill>
              <a:srgbClr val="002060"/>
            </a:solidFill>
          </a:endParaRPr>
        </a:p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3600" b="1" kern="1200" dirty="0">
              <a:solidFill>
                <a:srgbClr val="002060"/>
              </a:solidFill>
            </a:rPr>
            <a:t>May not/</a:t>
          </a:r>
          <a:r>
            <a:rPr lang="cs-CZ" sz="3600" b="1" kern="1200" dirty="0" err="1">
              <a:solidFill>
                <a:srgbClr val="002060"/>
              </a:solidFill>
            </a:rPr>
            <a:t>Might</a:t>
          </a:r>
          <a:r>
            <a:rPr lang="cs-CZ" sz="3600" b="1" kern="1200" dirty="0">
              <a:solidFill>
                <a:srgbClr val="002060"/>
              </a:solidFill>
            </a:rPr>
            <a:t> not</a:t>
          </a:r>
        </a:p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3600" b="1" kern="1200" dirty="0" err="1">
              <a:solidFill>
                <a:srgbClr val="002060"/>
              </a:solidFill>
            </a:rPr>
            <a:t>Must</a:t>
          </a:r>
          <a:endParaRPr lang="cs-CZ" sz="3600" b="1" kern="1200" dirty="0">
            <a:solidFill>
              <a:srgbClr val="002060"/>
            </a:solidFill>
          </a:endParaRPr>
        </a:p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3600" b="1" kern="1200" dirty="0" err="1">
              <a:solidFill>
                <a:srgbClr val="002060"/>
              </a:solidFill>
            </a:rPr>
            <a:t>Can´t</a:t>
          </a:r>
          <a:endParaRPr lang="cs-CZ" sz="3600" b="1" kern="1200" dirty="0">
            <a:solidFill>
              <a:srgbClr val="002060"/>
            </a:solidFill>
          </a:endParaRPr>
        </a:p>
      </dsp:txBody>
      <dsp:txXfrm>
        <a:off x="111448" y="725382"/>
        <a:ext cx="3980242" cy="3334629"/>
      </dsp:txXfrm>
    </dsp:sp>
    <dsp:sp modelId="{46D7C446-9B0B-4AF8-A845-C7B4F2713F3B}">
      <dsp:nvSpPr>
        <dsp:cNvPr id="0" name=""/>
        <dsp:cNvSpPr/>
      </dsp:nvSpPr>
      <dsp:spPr>
        <a:xfrm rot="19253489">
          <a:off x="4006443" y="1829823"/>
          <a:ext cx="1687082" cy="61551"/>
        </a:xfrm>
        <a:custGeom>
          <a:avLst/>
          <a:gdLst/>
          <a:ahLst/>
          <a:cxnLst/>
          <a:rect l="0" t="0" r="0" b="0"/>
          <a:pathLst>
            <a:path>
              <a:moveTo>
                <a:pt x="0" y="30775"/>
              </a:moveTo>
              <a:lnTo>
                <a:pt x="1687082" y="30775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cs-CZ" sz="600" kern="1200"/>
        </a:p>
      </dsp:txBody>
      <dsp:txXfrm>
        <a:off x="4807807" y="1818421"/>
        <a:ext cx="84354" cy="84354"/>
      </dsp:txXfrm>
    </dsp:sp>
    <dsp:sp modelId="{7F1CAE6A-923A-4A51-9DCD-A318D0A369D5}">
      <dsp:nvSpPr>
        <dsp:cNvPr id="0" name=""/>
        <dsp:cNvSpPr/>
      </dsp:nvSpPr>
      <dsp:spPr>
        <a:xfrm>
          <a:off x="5504532" y="465896"/>
          <a:ext cx="3272740" cy="1725208"/>
        </a:xfrm>
        <a:prstGeom prst="roundRect">
          <a:avLst>
            <a:gd name="adj" fmla="val 10000"/>
          </a:avLst>
        </a:prstGeom>
        <a:solidFill>
          <a:schemeClr val="accent1">
            <a:lumMod val="20000"/>
            <a:lumOff val="80000"/>
          </a:schemeClr>
        </a:solidFill>
        <a:ln>
          <a:solidFill>
            <a:srgbClr val="002060"/>
          </a:solidFill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4000" b="1" kern="1200" dirty="0">
              <a:solidFill>
                <a:srgbClr val="002060"/>
              </a:solidFill>
            </a:rPr>
            <a:t>Infinitive</a:t>
          </a:r>
        </a:p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4000" kern="1200" dirty="0">
              <a:solidFill>
                <a:srgbClr val="002060"/>
              </a:solidFill>
            </a:rPr>
            <a:t>(do)</a:t>
          </a:r>
        </a:p>
      </dsp:txBody>
      <dsp:txXfrm>
        <a:off x="5555062" y="516426"/>
        <a:ext cx="3171680" cy="1624148"/>
      </dsp:txXfrm>
    </dsp:sp>
    <dsp:sp modelId="{AC57285D-4135-45AC-9665-D48DE500E8B2}">
      <dsp:nvSpPr>
        <dsp:cNvPr id="0" name=""/>
        <dsp:cNvSpPr/>
      </dsp:nvSpPr>
      <dsp:spPr>
        <a:xfrm rot="2218085">
          <a:off x="4030745" y="2854587"/>
          <a:ext cx="1638478" cy="61551"/>
        </a:xfrm>
        <a:custGeom>
          <a:avLst/>
          <a:gdLst/>
          <a:ahLst/>
          <a:cxnLst/>
          <a:rect l="0" t="0" r="0" b="0"/>
          <a:pathLst>
            <a:path>
              <a:moveTo>
                <a:pt x="0" y="30775"/>
              </a:moveTo>
              <a:lnTo>
                <a:pt x="1638478" y="30775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cs-CZ" sz="500" kern="1200"/>
        </a:p>
      </dsp:txBody>
      <dsp:txXfrm>
        <a:off x="4809022" y="2844401"/>
        <a:ext cx="81923" cy="81923"/>
      </dsp:txXfrm>
    </dsp:sp>
    <dsp:sp modelId="{ACF88D76-79CB-48D8-89CE-3F5624364234}">
      <dsp:nvSpPr>
        <dsp:cNvPr id="0" name=""/>
        <dsp:cNvSpPr/>
      </dsp:nvSpPr>
      <dsp:spPr>
        <a:xfrm>
          <a:off x="5504532" y="2436560"/>
          <a:ext cx="3272740" cy="1882938"/>
        </a:xfrm>
        <a:prstGeom prst="roundRect">
          <a:avLst>
            <a:gd name="adj" fmla="val 10000"/>
          </a:avLst>
        </a:prstGeom>
        <a:solidFill>
          <a:schemeClr val="accent1">
            <a:lumMod val="20000"/>
            <a:lumOff val="80000"/>
          </a:schemeClr>
        </a:solidFill>
        <a:ln>
          <a:solidFill>
            <a:srgbClr val="002060"/>
          </a:solidFill>
        </a:ln>
        <a:effectLst>
          <a:innerShdw blurRad="63500" dist="50800" dir="5400000">
            <a:prstClr val="black">
              <a:alpha val="50000"/>
            </a:prstClr>
          </a:inn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4000" b="1" kern="1200" dirty="0" err="1">
              <a:solidFill>
                <a:srgbClr val="002060"/>
              </a:solidFill>
            </a:rPr>
            <a:t>Be</a:t>
          </a:r>
          <a:r>
            <a:rPr lang="cs-CZ" sz="4000" b="1" kern="1200" dirty="0">
              <a:solidFill>
                <a:srgbClr val="002060"/>
              </a:solidFill>
            </a:rPr>
            <a:t> + -</a:t>
          </a:r>
          <a:r>
            <a:rPr lang="cs-CZ" sz="4000" b="1" kern="1200" dirty="0" err="1">
              <a:solidFill>
                <a:srgbClr val="002060"/>
              </a:solidFill>
            </a:rPr>
            <a:t>ing</a:t>
          </a:r>
          <a:endParaRPr lang="cs-CZ" sz="4000" b="1" kern="1200" dirty="0">
            <a:solidFill>
              <a:srgbClr val="002060"/>
            </a:solidFill>
          </a:endParaRPr>
        </a:p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4000" kern="1200" dirty="0">
              <a:solidFill>
                <a:srgbClr val="002060"/>
              </a:solidFill>
            </a:rPr>
            <a:t>(</a:t>
          </a:r>
          <a:r>
            <a:rPr lang="cs-CZ" sz="4000" kern="1200" dirty="0" err="1">
              <a:solidFill>
                <a:srgbClr val="002060"/>
              </a:solidFill>
            </a:rPr>
            <a:t>be</a:t>
          </a:r>
          <a:r>
            <a:rPr lang="cs-CZ" sz="4000" kern="1200" dirty="0">
              <a:solidFill>
                <a:srgbClr val="002060"/>
              </a:solidFill>
            </a:rPr>
            <a:t> </a:t>
          </a:r>
          <a:r>
            <a:rPr lang="cs-CZ" sz="4000" kern="1200" dirty="0" err="1">
              <a:solidFill>
                <a:srgbClr val="002060"/>
              </a:solidFill>
            </a:rPr>
            <a:t>doing</a:t>
          </a:r>
          <a:r>
            <a:rPr lang="cs-CZ" sz="4000" kern="1200" dirty="0">
              <a:solidFill>
                <a:srgbClr val="002060"/>
              </a:solidFill>
            </a:rPr>
            <a:t>)</a:t>
          </a:r>
        </a:p>
      </dsp:txBody>
      <dsp:txXfrm>
        <a:off x="5559681" y="2491709"/>
        <a:ext cx="3162442" cy="177264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5A0D1BC-776F-4179-BAFF-1726DAE60884}" type="datetimeFigureOut">
              <a:rPr lang="cs-CZ" smtClean="0"/>
              <a:t>25.11.2020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FCBD5DF-37B7-466B-B68D-EA3E0D4E963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520417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Zástupný symbol pro obrázek snímku 1">
            <a:extLst>
              <a:ext uri="{FF2B5EF4-FFF2-40B4-BE49-F238E27FC236}">
                <a16:creationId xmlns:a16="http://schemas.microsoft.com/office/drawing/2014/main" id="{4CED1257-CA1B-4B9A-922C-4AE1EEC0EDBB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Zástupný symbol pro poznámky 2">
            <a:extLst>
              <a:ext uri="{FF2B5EF4-FFF2-40B4-BE49-F238E27FC236}">
                <a16:creationId xmlns:a16="http://schemas.microsoft.com/office/drawing/2014/main" id="{0CCF0A11-6E4A-4E40-92CE-042D5E759A6B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altLang="cs-CZ"/>
          </a:p>
        </p:txBody>
      </p:sp>
      <p:sp>
        <p:nvSpPr>
          <p:cNvPr id="14340" name="Zástupný symbol pro číslo snímku 3">
            <a:extLst>
              <a:ext uri="{FF2B5EF4-FFF2-40B4-BE49-F238E27FC236}">
                <a16:creationId xmlns:a16="http://schemas.microsoft.com/office/drawing/2014/main" id="{5B98937E-85EE-4E2C-8B30-216643924D4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DDD56D38-E1CE-4E83-9DF8-0CFE4C72535A}" type="slidenum">
              <a:rPr lang="cs-CZ" altLang="cs-CZ"/>
              <a:pPr/>
              <a:t>8</a:t>
            </a:fld>
            <a:endParaRPr lang="cs-CZ" altLang="cs-CZ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lze upravit styl předlohy.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6ED393-B221-40C0-9344-B58B180BCE7C}" type="datetimeFigureOut">
              <a:rPr lang="cs-CZ" smtClean="0"/>
              <a:t>25.11.2020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9D518B-0E13-4044-89DF-D55A8107445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233518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6ED393-B221-40C0-9344-B58B180BCE7C}" type="datetimeFigureOut">
              <a:rPr lang="cs-CZ" smtClean="0"/>
              <a:t>25.11.2020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9D518B-0E13-4044-89DF-D55A8107445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987980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6ED393-B221-40C0-9344-B58B180BCE7C}" type="datetimeFigureOut">
              <a:rPr lang="cs-CZ" smtClean="0"/>
              <a:t>25.11.2020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9D518B-0E13-4044-89DF-D55A8107445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906616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6ED393-B221-40C0-9344-B58B180BCE7C}" type="datetimeFigureOut">
              <a:rPr lang="cs-CZ" smtClean="0"/>
              <a:t>25.11.2020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9D518B-0E13-4044-89DF-D55A8107445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685255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6ED393-B221-40C0-9344-B58B180BCE7C}" type="datetimeFigureOut">
              <a:rPr lang="cs-CZ" smtClean="0"/>
              <a:t>25.11.2020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9D518B-0E13-4044-89DF-D55A8107445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766570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6ED393-B221-40C0-9344-B58B180BCE7C}" type="datetimeFigureOut">
              <a:rPr lang="cs-CZ" smtClean="0"/>
              <a:t>25.11.2020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9D518B-0E13-4044-89DF-D55A8107445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227937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6ED393-B221-40C0-9344-B58B180BCE7C}" type="datetimeFigureOut">
              <a:rPr lang="cs-CZ" smtClean="0"/>
              <a:t>25.11.2020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9D518B-0E13-4044-89DF-D55A8107445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531285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6ED393-B221-40C0-9344-B58B180BCE7C}" type="datetimeFigureOut">
              <a:rPr lang="cs-CZ" smtClean="0"/>
              <a:t>25.11.2020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9D518B-0E13-4044-89DF-D55A8107445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754026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6ED393-B221-40C0-9344-B58B180BCE7C}" type="datetimeFigureOut">
              <a:rPr lang="cs-CZ" smtClean="0"/>
              <a:t>25.11.2020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9D518B-0E13-4044-89DF-D55A8107445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066150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6ED393-B221-40C0-9344-B58B180BCE7C}" type="datetimeFigureOut">
              <a:rPr lang="cs-CZ" smtClean="0"/>
              <a:t>25.11.2020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9D518B-0E13-4044-89DF-D55A8107445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714963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6ED393-B221-40C0-9344-B58B180BCE7C}" type="datetimeFigureOut">
              <a:rPr lang="cs-CZ" smtClean="0"/>
              <a:t>25.11.2020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9D518B-0E13-4044-89DF-D55A8107445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407687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6ED393-B221-40C0-9344-B58B180BCE7C}" type="datetimeFigureOut">
              <a:rPr lang="cs-CZ" smtClean="0"/>
              <a:t>25.11.2020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9D518B-0E13-4044-89DF-D55A8107445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434637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u="sng" dirty="0" err="1">
                <a:solidFill>
                  <a:srgbClr val="002060"/>
                </a:solidFill>
              </a:rPr>
              <a:t>Modals</a:t>
            </a:r>
            <a:r>
              <a:rPr lang="cs-CZ" u="sng" dirty="0">
                <a:solidFill>
                  <a:srgbClr val="002060"/>
                </a:solidFill>
              </a:rPr>
              <a:t> </a:t>
            </a:r>
            <a:r>
              <a:rPr lang="cs-CZ" u="sng" dirty="0" err="1">
                <a:solidFill>
                  <a:srgbClr val="002060"/>
                </a:solidFill>
              </a:rPr>
              <a:t>of</a:t>
            </a:r>
            <a:r>
              <a:rPr lang="cs-CZ" u="sng" dirty="0">
                <a:solidFill>
                  <a:srgbClr val="002060"/>
                </a:solidFill>
              </a:rPr>
              <a:t> </a:t>
            </a:r>
            <a:r>
              <a:rPr lang="cs-CZ" u="sng" dirty="0" err="1">
                <a:solidFill>
                  <a:srgbClr val="002060"/>
                </a:solidFill>
              </a:rPr>
              <a:t>deduction</a:t>
            </a:r>
            <a:endParaRPr lang="cs-CZ" u="sng" dirty="0">
              <a:solidFill>
                <a:srgbClr val="002060"/>
              </a:solidFill>
            </a:endParaRPr>
          </a:p>
        </p:txBody>
      </p:sp>
      <p:sp>
        <p:nvSpPr>
          <p:cNvPr id="4" name="Nadpis 1"/>
          <p:cNvSpPr txBox="1">
            <a:spLocks/>
          </p:cNvSpPr>
          <p:nvPr/>
        </p:nvSpPr>
        <p:spPr bwMode="auto">
          <a:xfrm>
            <a:off x="457200" y="3588347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cs-CZ" sz="20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Kristýna Krejčová</a:t>
            </a:r>
          </a:p>
        </p:txBody>
      </p:sp>
    </p:spTree>
    <p:extLst>
      <p:ext uri="{BB962C8B-B14F-4D97-AF65-F5344CB8AC3E}">
        <p14:creationId xmlns:p14="http://schemas.microsoft.com/office/powerpoint/2010/main" val="9157299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Zástupný symbol pro obsah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99919"/>
              </p:ext>
            </p:extLst>
          </p:nvPr>
        </p:nvGraphicFramePr>
        <p:xfrm>
          <a:off x="467544" y="3717032"/>
          <a:ext cx="8229600" cy="13897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14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94876">
                <a:tc>
                  <a:txBody>
                    <a:bodyPr/>
                    <a:lstStyle/>
                    <a:p>
                      <a:r>
                        <a:rPr lang="cs-CZ" sz="3200" dirty="0">
                          <a:solidFill>
                            <a:srgbClr val="002060"/>
                          </a:solidFill>
                        </a:rPr>
                        <a:t>Určitě ano </a:t>
                      </a:r>
                      <a:r>
                        <a:rPr lang="cs-CZ" sz="3200" b="0" dirty="0">
                          <a:solidFill>
                            <a:srgbClr val="002060"/>
                          </a:solidFill>
                        </a:rPr>
                        <a:t>(100%)</a:t>
                      </a:r>
                      <a:endParaRPr lang="cs-CZ" sz="320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3200" dirty="0">
                          <a:solidFill>
                            <a:srgbClr val="002060"/>
                          </a:solidFill>
                        </a:rPr>
                        <a:t>Určitě ne </a:t>
                      </a:r>
                      <a:r>
                        <a:rPr lang="cs-CZ" sz="3200" b="0" dirty="0">
                          <a:solidFill>
                            <a:srgbClr val="002060"/>
                          </a:solidFill>
                        </a:rPr>
                        <a:t>(100%)</a:t>
                      </a:r>
                      <a:endParaRPr lang="cs-CZ" sz="320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94876">
                <a:tc>
                  <a:txBody>
                    <a:bodyPr/>
                    <a:lstStyle/>
                    <a:p>
                      <a:r>
                        <a:rPr lang="cs-CZ" sz="3200" dirty="0" err="1">
                          <a:solidFill>
                            <a:srgbClr val="002060"/>
                          </a:solidFill>
                        </a:rPr>
                        <a:t>Must</a:t>
                      </a:r>
                      <a:endParaRPr lang="cs-CZ" sz="320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3200" dirty="0" err="1">
                          <a:solidFill>
                            <a:srgbClr val="002060"/>
                          </a:solidFill>
                        </a:rPr>
                        <a:t>Can´t</a:t>
                      </a:r>
                      <a:endParaRPr lang="cs-CZ" sz="320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8" name="Zástupný symbol pro obsah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02318436"/>
              </p:ext>
            </p:extLst>
          </p:nvPr>
        </p:nvGraphicFramePr>
        <p:xfrm>
          <a:off x="467544" y="1268760"/>
          <a:ext cx="8229600" cy="13897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14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94876">
                <a:tc>
                  <a:txBody>
                    <a:bodyPr/>
                    <a:lstStyle/>
                    <a:p>
                      <a:r>
                        <a:rPr lang="cs-CZ" sz="3200" dirty="0">
                          <a:solidFill>
                            <a:srgbClr val="002060"/>
                          </a:solidFill>
                        </a:rPr>
                        <a:t>Možná ano </a:t>
                      </a:r>
                      <a:r>
                        <a:rPr lang="cs-CZ" sz="3200" b="0" dirty="0">
                          <a:solidFill>
                            <a:srgbClr val="002060"/>
                          </a:solidFill>
                        </a:rPr>
                        <a:t>(50%)</a:t>
                      </a: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3200" dirty="0">
                          <a:solidFill>
                            <a:srgbClr val="002060"/>
                          </a:solidFill>
                        </a:rPr>
                        <a:t>Možná ne </a:t>
                      </a:r>
                      <a:r>
                        <a:rPr lang="cs-CZ" sz="3200" b="0" dirty="0">
                          <a:solidFill>
                            <a:srgbClr val="002060"/>
                          </a:solidFill>
                        </a:rPr>
                        <a:t>(50%)</a:t>
                      </a:r>
                      <a:endParaRPr lang="cs-CZ" sz="320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94876">
                <a:tc>
                  <a:txBody>
                    <a:bodyPr/>
                    <a:lstStyle/>
                    <a:p>
                      <a:r>
                        <a:rPr lang="cs-CZ" sz="3200" dirty="0">
                          <a:solidFill>
                            <a:srgbClr val="002060"/>
                          </a:solidFill>
                        </a:rPr>
                        <a:t>May/</a:t>
                      </a:r>
                      <a:r>
                        <a:rPr lang="cs-CZ" sz="3200" dirty="0" err="1">
                          <a:solidFill>
                            <a:srgbClr val="002060"/>
                          </a:solidFill>
                        </a:rPr>
                        <a:t>Might</a:t>
                      </a:r>
                      <a:endParaRPr lang="cs-CZ" sz="320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3200" dirty="0">
                          <a:solidFill>
                            <a:srgbClr val="002060"/>
                          </a:solidFill>
                        </a:rPr>
                        <a:t>May</a:t>
                      </a:r>
                      <a:r>
                        <a:rPr lang="cs-CZ" sz="3200" baseline="0" dirty="0">
                          <a:solidFill>
                            <a:srgbClr val="002060"/>
                          </a:solidFill>
                        </a:rPr>
                        <a:t> not/</a:t>
                      </a:r>
                      <a:r>
                        <a:rPr lang="cs-CZ" sz="3200" baseline="0" dirty="0" err="1">
                          <a:solidFill>
                            <a:srgbClr val="002060"/>
                          </a:solidFill>
                        </a:rPr>
                        <a:t>Might</a:t>
                      </a:r>
                      <a:r>
                        <a:rPr lang="cs-CZ" sz="3200" baseline="0" dirty="0">
                          <a:solidFill>
                            <a:srgbClr val="002060"/>
                          </a:solidFill>
                        </a:rPr>
                        <a:t> not</a:t>
                      </a:r>
                      <a:endParaRPr lang="cs-CZ" sz="320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236230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cs-CZ" u="sng" dirty="0" err="1">
                <a:solidFill>
                  <a:srgbClr val="002060"/>
                </a:solidFill>
              </a:rPr>
              <a:t>Modal</a:t>
            </a:r>
            <a:r>
              <a:rPr lang="cs-CZ" u="sng" dirty="0">
                <a:solidFill>
                  <a:srgbClr val="002060"/>
                </a:solidFill>
              </a:rPr>
              <a:t> </a:t>
            </a:r>
            <a:r>
              <a:rPr lang="cs-CZ" u="sng" dirty="0" err="1">
                <a:solidFill>
                  <a:srgbClr val="002060"/>
                </a:solidFill>
              </a:rPr>
              <a:t>verbs</a:t>
            </a:r>
            <a:endParaRPr lang="cs-CZ" u="sng" dirty="0">
              <a:solidFill>
                <a:srgbClr val="00206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2204864"/>
            <a:ext cx="8229600" cy="3921299"/>
          </a:xfrm>
        </p:spPr>
        <p:txBody>
          <a:bodyPr>
            <a:normAutofit/>
          </a:bodyPr>
          <a:lstStyle/>
          <a:p>
            <a:r>
              <a:rPr lang="cs-CZ" sz="2800" dirty="0" err="1">
                <a:solidFill>
                  <a:srgbClr val="002060"/>
                </a:solidFill>
              </a:rPr>
              <a:t>All</a:t>
            </a:r>
            <a:r>
              <a:rPr lang="cs-CZ" sz="2800" dirty="0">
                <a:solidFill>
                  <a:srgbClr val="002060"/>
                </a:solidFill>
              </a:rPr>
              <a:t> </a:t>
            </a:r>
            <a:r>
              <a:rPr lang="cs-CZ" sz="2800" dirty="0" err="1">
                <a:solidFill>
                  <a:srgbClr val="002060"/>
                </a:solidFill>
              </a:rPr>
              <a:t>persons</a:t>
            </a:r>
            <a:r>
              <a:rPr lang="cs-CZ" sz="2800" dirty="0">
                <a:solidFill>
                  <a:srgbClr val="002060"/>
                </a:solidFill>
              </a:rPr>
              <a:t> – </a:t>
            </a:r>
            <a:r>
              <a:rPr lang="cs-CZ" sz="2800" dirty="0" err="1">
                <a:solidFill>
                  <a:srgbClr val="002060"/>
                </a:solidFill>
              </a:rPr>
              <a:t>the</a:t>
            </a:r>
            <a:r>
              <a:rPr lang="cs-CZ" sz="2800" dirty="0">
                <a:solidFill>
                  <a:srgbClr val="002060"/>
                </a:solidFill>
              </a:rPr>
              <a:t> </a:t>
            </a:r>
            <a:r>
              <a:rPr lang="cs-CZ" sz="2800" dirty="0" err="1">
                <a:solidFill>
                  <a:srgbClr val="002060"/>
                </a:solidFill>
              </a:rPr>
              <a:t>same</a:t>
            </a:r>
            <a:r>
              <a:rPr lang="cs-CZ" sz="2800" dirty="0">
                <a:solidFill>
                  <a:srgbClr val="002060"/>
                </a:solidFill>
              </a:rPr>
              <a:t> </a:t>
            </a:r>
            <a:r>
              <a:rPr lang="cs-CZ" sz="2800" dirty="0" err="1">
                <a:solidFill>
                  <a:srgbClr val="002060"/>
                </a:solidFill>
              </a:rPr>
              <a:t>form</a:t>
            </a:r>
            <a:r>
              <a:rPr lang="cs-CZ" sz="2800" dirty="0">
                <a:solidFill>
                  <a:srgbClr val="002060"/>
                </a:solidFill>
              </a:rPr>
              <a:t> (no –s in </a:t>
            </a:r>
            <a:r>
              <a:rPr lang="cs-CZ" sz="2800" dirty="0" err="1">
                <a:solidFill>
                  <a:srgbClr val="002060"/>
                </a:solidFill>
              </a:rPr>
              <a:t>the</a:t>
            </a:r>
            <a:r>
              <a:rPr lang="cs-CZ" sz="2800" dirty="0">
                <a:solidFill>
                  <a:srgbClr val="002060"/>
                </a:solidFill>
              </a:rPr>
              <a:t> 3rd person)</a:t>
            </a:r>
          </a:p>
          <a:p>
            <a:r>
              <a:rPr lang="cs-CZ" sz="2800" dirty="0" err="1">
                <a:solidFill>
                  <a:srgbClr val="002060"/>
                </a:solidFill>
              </a:rPr>
              <a:t>Followed</a:t>
            </a:r>
            <a:r>
              <a:rPr lang="cs-CZ" sz="2800" dirty="0">
                <a:solidFill>
                  <a:srgbClr val="002060"/>
                </a:solidFill>
              </a:rPr>
              <a:t> by infinitive </a:t>
            </a:r>
            <a:r>
              <a:rPr lang="cs-CZ" sz="2800" b="1" dirty="0" err="1">
                <a:solidFill>
                  <a:srgbClr val="002060"/>
                </a:solidFill>
              </a:rPr>
              <a:t>without</a:t>
            </a:r>
            <a:r>
              <a:rPr lang="cs-CZ" sz="2800" dirty="0">
                <a:solidFill>
                  <a:srgbClr val="002060"/>
                </a:solidFill>
              </a:rPr>
              <a:t> „to“</a:t>
            </a:r>
          </a:p>
        </p:txBody>
      </p:sp>
    </p:spTree>
    <p:extLst>
      <p:ext uri="{BB962C8B-B14F-4D97-AF65-F5344CB8AC3E}">
        <p14:creationId xmlns:p14="http://schemas.microsoft.com/office/powerpoint/2010/main" val="9702797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cs-CZ" u="sng" dirty="0" err="1">
                <a:solidFill>
                  <a:srgbClr val="002060"/>
                </a:solidFill>
              </a:rPr>
              <a:t>Two</a:t>
            </a:r>
            <a:r>
              <a:rPr lang="cs-CZ" u="sng" dirty="0">
                <a:solidFill>
                  <a:srgbClr val="002060"/>
                </a:solidFill>
              </a:rPr>
              <a:t> </a:t>
            </a:r>
            <a:r>
              <a:rPr lang="cs-CZ" u="sng" dirty="0" err="1">
                <a:solidFill>
                  <a:srgbClr val="002060"/>
                </a:solidFill>
              </a:rPr>
              <a:t>possibilities</a:t>
            </a:r>
            <a:endParaRPr lang="cs-CZ" u="sng" dirty="0">
              <a:solidFill>
                <a:srgbClr val="00206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1988840"/>
            <a:ext cx="8229600" cy="4525963"/>
          </a:xfrm>
        </p:spPr>
        <p:txBody>
          <a:bodyPr/>
          <a:lstStyle/>
          <a:p>
            <a:pPr marL="0" indent="0">
              <a:buNone/>
            </a:pPr>
            <a:r>
              <a:rPr lang="cs-CZ" b="1" dirty="0" err="1">
                <a:solidFill>
                  <a:srgbClr val="002060"/>
                </a:solidFill>
              </a:rPr>
              <a:t>Followed</a:t>
            </a:r>
            <a:r>
              <a:rPr lang="cs-CZ" b="1" dirty="0">
                <a:solidFill>
                  <a:srgbClr val="002060"/>
                </a:solidFill>
              </a:rPr>
              <a:t> by infinitive</a:t>
            </a:r>
          </a:p>
          <a:p>
            <a:r>
              <a:rPr lang="cs-CZ" dirty="0">
                <a:solidFill>
                  <a:srgbClr val="002060"/>
                </a:solidFill>
              </a:rPr>
              <a:t>in </a:t>
            </a:r>
            <a:r>
              <a:rPr lang="cs-CZ" dirty="0" err="1">
                <a:solidFill>
                  <a:srgbClr val="002060"/>
                </a:solidFill>
              </a:rPr>
              <a:t>general</a:t>
            </a:r>
            <a:r>
              <a:rPr lang="cs-CZ" dirty="0">
                <a:solidFill>
                  <a:srgbClr val="002060"/>
                </a:solidFill>
              </a:rPr>
              <a:t> </a:t>
            </a:r>
          </a:p>
          <a:p>
            <a:r>
              <a:rPr lang="cs-CZ" dirty="0" err="1">
                <a:solidFill>
                  <a:srgbClr val="002060"/>
                </a:solidFill>
              </a:rPr>
              <a:t>verbs</a:t>
            </a:r>
            <a:r>
              <a:rPr lang="cs-CZ" dirty="0">
                <a:solidFill>
                  <a:srgbClr val="002060"/>
                </a:solidFill>
              </a:rPr>
              <a:t> </a:t>
            </a:r>
            <a:r>
              <a:rPr lang="cs-CZ" dirty="0" err="1">
                <a:solidFill>
                  <a:srgbClr val="002060"/>
                </a:solidFill>
              </a:rPr>
              <a:t>that</a:t>
            </a:r>
            <a:r>
              <a:rPr lang="cs-CZ" dirty="0">
                <a:solidFill>
                  <a:srgbClr val="002060"/>
                </a:solidFill>
              </a:rPr>
              <a:t> </a:t>
            </a:r>
            <a:r>
              <a:rPr lang="cs-CZ" dirty="0" err="1">
                <a:solidFill>
                  <a:srgbClr val="002060"/>
                </a:solidFill>
              </a:rPr>
              <a:t>don´t</a:t>
            </a:r>
            <a:r>
              <a:rPr lang="cs-CZ" dirty="0">
                <a:solidFill>
                  <a:srgbClr val="002060"/>
                </a:solidFill>
              </a:rPr>
              <a:t> </a:t>
            </a:r>
            <a:r>
              <a:rPr lang="cs-CZ" dirty="0" err="1">
                <a:solidFill>
                  <a:srgbClr val="002060"/>
                </a:solidFill>
              </a:rPr>
              <a:t>form</a:t>
            </a:r>
            <a:r>
              <a:rPr lang="cs-CZ" dirty="0">
                <a:solidFill>
                  <a:srgbClr val="002060"/>
                </a:solidFill>
              </a:rPr>
              <a:t> </a:t>
            </a:r>
            <a:r>
              <a:rPr lang="cs-CZ" dirty="0" err="1">
                <a:solidFill>
                  <a:srgbClr val="002060"/>
                </a:solidFill>
              </a:rPr>
              <a:t>ing</a:t>
            </a:r>
            <a:r>
              <a:rPr lang="cs-CZ" dirty="0">
                <a:solidFill>
                  <a:srgbClr val="002060"/>
                </a:solidFill>
              </a:rPr>
              <a:t> </a:t>
            </a:r>
            <a:r>
              <a:rPr lang="cs-CZ" dirty="0" err="1">
                <a:solidFill>
                  <a:srgbClr val="002060"/>
                </a:solidFill>
              </a:rPr>
              <a:t>form</a:t>
            </a:r>
            <a:endParaRPr lang="cs-CZ" dirty="0">
              <a:solidFill>
                <a:srgbClr val="002060"/>
              </a:solidFill>
            </a:endParaRPr>
          </a:p>
          <a:p>
            <a:pPr marL="0" indent="0">
              <a:buNone/>
            </a:pPr>
            <a:endParaRPr lang="cs-CZ" dirty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cs-CZ" b="1" dirty="0" err="1">
                <a:solidFill>
                  <a:srgbClr val="002060"/>
                </a:solidFill>
              </a:rPr>
              <a:t>Followed</a:t>
            </a:r>
            <a:r>
              <a:rPr lang="cs-CZ" b="1" dirty="0">
                <a:solidFill>
                  <a:srgbClr val="002060"/>
                </a:solidFill>
              </a:rPr>
              <a:t> by </a:t>
            </a:r>
            <a:r>
              <a:rPr lang="cs-CZ" b="1" dirty="0" err="1">
                <a:solidFill>
                  <a:srgbClr val="002060"/>
                </a:solidFill>
              </a:rPr>
              <a:t>be</a:t>
            </a:r>
            <a:r>
              <a:rPr lang="cs-CZ" b="1" dirty="0">
                <a:solidFill>
                  <a:srgbClr val="002060"/>
                </a:solidFill>
              </a:rPr>
              <a:t> + </a:t>
            </a:r>
            <a:r>
              <a:rPr lang="cs-CZ" b="1" dirty="0" err="1">
                <a:solidFill>
                  <a:srgbClr val="002060"/>
                </a:solidFill>
              </a:rPr>
              <a:t>gerund</a:t>
            </a:r>
            <a:endParaRPr lang="cs-CZ" b="1" dirty="0">
              <a:solidFill>
                <a:srgbClr val="002060"/>
              </a:solidFill>
            </a:endParaRPr>
          </a:p>
          <a:p>
            <a:r>
              <a:rPr lang="cs-CZ" dirty="0" err="1">
                <a:solidFill>
                  <a:srgbClr val="002060"/>
                </a:solidFill>
              </a:rPr>
              <a:t>right</a:t>
            </a:r>
            <a:r>
              <a:rPr lang="cs-CZ" dirty="0">
                <a:solidFill>
                  <a:srgbClr val="002060"/>
                </a:solidFill>
              </a:rPr>
              <a:t> </a:t>
            </a:r>
            <a:r>
              <a:rPr lang="cs-CZ" dirty="0" err="1">
                <a:solidFill>
                  <a:srgbClr val="002060"/>
                </a:solidFill>
              </a:rPr>
              <a:t>now</a:t>
            </a:r>
            <a:endParaRPr lang="cs-CZ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01004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28552985"/>
              </p:ext>
            </p:extLst>
          </p:nvPr>
        </p:nvGraphicFramePr>
        <p:xfrm>
          <a:off x="179512" y="1340768"/>
          <a:ext cx="8784976" cy="478539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6864593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95536" y="1412776"/>
            <a:ext cx="8229600" cy="5145435"/>
          </a:xfrm>
        </p:spPr>
        <p:txBody>
          <a:bodyPr>
            <a:normAutofit/>
          </a:bodyPr>
          <a:lstStyle/>
          <a:p>
            <a:r>
              <a:rPr lang="cs-CZ" dirty="0" err="1">
                <a:solidFill>
                  <a:srgbClr val="002060"/>
                </a:solidFill>
              </a:rPr>
              <a:t>It</a:t>
            </a:r>
            <a:r>
              <a:rPr lang="cs-CZ" dirty="0">
                <a:solidFill>
                  <a:srgbClr val="002060"/>
                </a:solidFill>
              </a:rPr>
              <a:t> </a:t>
            </a:r>
            <a:r>
              <a:rPr lang="cs-CZ" b="1" dirty="0" err="1">
                <a:solidFill>
                  <a:srgbClr val="002060"/>
                </a:solidFill>
              </a:rPr>
              <a:t>may</a:t>
            </a:r>
            <a:r>
              <a:rPr lang="cs-CZ" dirty="0">
                <a:solidFill>
                  <a:srgbClr val="002060"/>
                </a:solidFill>
              </a:rPr>
              <a:t> </a:t>
            </a:r>
            <a:r>
              <a:rPr lang="cs-CZ" dirty="0" err="1">
                <a:solidFill>
                  <a:srgbClr val="002060"/>
                </a:solidFill>
              </a:rPr>
              <a:t>help</a:t>
            </a:r>
            <a:r>
              <a:rPr lang="cs-CZ" dirty="0">
                <a:solidFill>
                  <a:srgbClr val="002060"/>
                </a:solidFill>
              </a:rPr>
              <a:t>.</a:t>
            </a:r>
          </a:p>
          <a:p>
            <a:pPr marL="0" indent="0">
              <a:buNone/>
            </a:pPr>
            <a:r>
              <a:rPr lang="cs-CZ" dirty="0">
                <a:solidFill>
                  <a:srgbClr val="002060"/>
                </a:solidFill>
              </a:rPr>
              <a:t>	Možná to pomůže.</a:t>
            </a:r>
          </a:p>
          <a:p>
            <a:r>
              <a:rPr lang="cs-CZ" dirty="0" err="1">
                <a:solidFill>
                  <a:srgbClr val="002060"/>
                </a:solidFill>
              </a:rPr>
              <a:t>It</a:t>
            </a:r>
            <a:r>
              <a:rPr lang="cs-CZ" dirty="0">
                <a:solidFill>
                  <a:srgbClr val="002060"/>
                </a:solidFill>
              </a:rPr>
              <a:t> </a:t>
            </a:r>
            <a:r>
              <a:rPr lang="cs-CZ" b="1" dirty="0" err="1">
                <a:solidFill>
                  <a:srgbClr val="002060"/>
                </a:solidFill>
              </a:rPr>
              <a:t>may</a:t>
            </a:r>
            <a:r>
              <a:rPr lang="cs-CZ" b="1" dirty="0">
                <a:solidFill>
                  <a:srgbClr val="002060"/>
                </a:solidFill>
              </a:rPr>
              <a:t> not </a:t>
            </a:r>
            <a:r>
              <a:rPr lang="cs-CZ" dirty="0" err="1">
                <a:solidFill>
                  <a:srgbClr val="002060"/>
                </a:solidFill>
              </a:rPr>
              <a:t>help</a:t>
            </a:r>
            <a:r>
              <a:rPr lang="cs-CZ" dirty="0">
                <a:solidFill>
                  <a:srgbClr val="002060"/>
                </a:solidFill>
              </a:rPr>
              <a:t>.</a:t>
            </a:r>
          </a:p>
          <a:p>
            <a:pPr marL="0" indent="0">
              <a:buNone/>
            </a:pPr>
            <a:r>
              <a:rPr lang="cs-CZ" dirty="0">
                <a:solidFill>
                  <a:srgbClr val="002060"/>
                </a:solidFill>
              </a:rPr>
              <a:t>	Možná to nepomůže.</a:t>
            </a:r>
          </a:p>
          <a:p>
            <a:r>
              <a:rPr lang="cs-CZ" dirty="0" err="1">
                <a:solidFill>
                  <a:srgbClr val="002060"/>
                </a:solidFill>
              </a:rPr>
              <a:t>It</a:t>
            </a:r>
            <a:r>
              <a:rPr lang="cs-CZ" dirty="0">
                <a:solidFill>
                  <a:srgbClr val="002060"/>
                </a:solidFill>
              </a:rPr>
              <a:t> </a:t>
            </a:r>
            <a:r>
              <a:rPr lang="cs-CZ" b="1" dirty="0" err="1">
                <a:solidFill>
                  <a:srgbClr val="002060"/>
                </a:solidFill>
              </a:rPr>
              <a:t>must</a:t>
            </a:r>
            <a:r>
              <a:rPr lang="cs-CZ" dirty="0">
                <a:solidFill>
                  <a:srgbClr val="002060"/>
                </a:solidFill>
              </a:rPr>
              <a:t> </a:t>
            </a:r>
            <a:r>
              <a:rPr lang="cs-CZ" dirty="0" err="1">
                <a:solidFill>
                  <a:srgbClr val="002060"/>
                </a:solidFill>
              </a:rPr>
              <a:t>be</a:t>
            </a:r>
            <a:r>
              <a:rPr lang="cs-CZ" dirty="0">
                <a:solidFill>
                  <a:srgbClr val="002060"/>
                </a:solidFill>
              </a:rPr>
              <a:t> </a:t>
            </a:r>
            <a:r>
              <a:rPr lang="cs-CZ" dirty="0" err="1">
                <a:solidFill>
                  <a:srgbClr val="002060"/>
                </a:solidFill>
              </a:rPr>
              <a:t>him</a:t>
            </a:r>
            <a:r>
              <a:rPr lang="cs-CZ" dirty="0">
                <a:solidFill>
                  <a:srgbClr val="002060"/>
                </a:solidFill>
              </a:rPr>
              <a:t>.</a:t>
            </a:r>
          </a:p>
          <a:p>
            <a:pPr marL="0" indent="0">
              <a:buNone/>
            </a:pPr>
            <a:r>
              <a:rPr lang="cs-CZ" dirty="0">
                <a:solidFill>
                  <a:srgbClr val="002060"/>
                </a:solidFill>
              </a:rPr>
              <a:t>	Určitě je to on. – To musí být on.</a:t>
            </a:r>
          </a:p>
          <a:p>
            <a:r>
              <a:rPr lang="cs-CZ" dirty="0" err="1">
                <a:solidFill>
                  <a:srgbClr val="002060"/>
                </a:solidFill>
              </a:rPr>
              <a:t>It</a:t>
            </a:r>
            <a:r>
              <a:rPr lang="cs-CZ" dirty="0">
                <a:solidFill>
                  <a:srgbClr val="002060"/>
                </a:solidFill>
              </a:rPr>
              <a:t> </a:t>
            </a:r>
            <a:r>
              <a:rPr lang="cs-CZ" b="1" dirty="0" err="1">
                <a:solidFill>
                  <a:srgbClr val="002060"/>
                </a:solidFill>
              </a:rPr>
              <a:t>can´t</a:t>
            </a:r>
            <a:r>
              <a:rPr lang="cs-CZ" dirty="0">
                <a:solidFill>
                  <a:srgbClr val="002060"/>
                </a:solidFill>
              </a:rPr>
              <a:t> </a:t>
            </a:r>
            <a:r>
              <a:rPr lang="cs-CZ" dirty="0" err="1">
                <a:solidFill>
                  <a:srgbClr val="002060"/>
                </a:solidFill>
              </a:rPr>
              <a:t>be</a:t>
            </a:r>
            <a:r>
              <a:rPr lang="cs-CZ" dirty="0">
                <a:solidFill>
                  <a:srgbClr val="002060"/>
                </a:solidFill>
              </a:rPr>
              <a:t> </a:t>
            </a:r>
            <a:r>
              <a:rPr lang="cs-CZ" dirty="0" err="1">
                <a:solidFill>
                  <a:srgbClr val="002060"/>
                </a:solidFill>
              </a:rPr>
              <a:t>him</a:t>
            </a:r>
            <a:r>
              <a:rPr lang="cs-CZ" dirty="0">
                <a:solidFill>
                  <a:srgbClr val="002060"/>
                </a:solidFill>
              </a:rPr>
              <a:t>.</a:t>
            </a:r>
          </a:p>
          <a:p>
            <a:pPr marL="0" indent="0">
              <a:buNone/>
            </a:pPr>
            <a:r>
              <a:rPr lang="cs-CZ" dirty="0">
                <a:solidFill>
                  <a:srgbClr val="002060"/>
                </a:solidFill>
              </a:rPr>
              <a:t>	Určitě to není on. – To nemůže být on.</a:t>
            </a:r>
          </a:p>
        </p:txBody>
      </p:sp>
      <p:sp>
        <p:nvSpPr>
          <p:cNvPr id="2" name="TextovéPole 1"/>
          <p:cNvSpPr txBox="1"/>
          <p:nvPr/>
        </p:nvSpPr>
        <p:spPr>
          <a:xfrm>
            <a:off x="395536" y="404664"/>
            <a:ext cx="813690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4400" u="sng" dirty="0" err="1">
                <a:solidFill>
                  <a:srgbClr val="002060"/>
                </a:solidFill>
              </a:rPr>
              <a:t>Followed</a:t>
            </a:r>
            <a:r>
              <a:rPr lang="cs-CZ" sz="4400" u="sng" dirty="0">
                <a:solidFill>
                  <a:srgbClr val="002060"/>
                </a:solidFill>
              </a:rPr>
              <a:t> by infinitive</a:t>
            </a:r>
            <a:r>
              <a:rPr lang="cs-CZ" sz="4400" dirty="0">
                <a:solidFill>
                  <a:srgbClr val="002060"/>
                </a:solidFill>
              </a:rPr>
              <a:t> (</a:t>
            </a:r>
            <a:r>
              <a:rPr lang="cs-CZ" sz="4400" dirty="0" err="1">
                <a:solidFill>
                  <a:srgbClr val="002060"/>
                </a:solidFill>
              </a:rPr>
              <a:t>examples</a:t>
            </a:r>
            <a:r>
              <a:rPr lang="cs-CZ" sz="4400" dirty="0">
                <a:solidFill>
                  <a:srgbClr val="002060"/>
                </a:solidFill>
              </a:rPr>
              <a:t>)</a:t>
            </a:r>
            <a:endParaRPr lang="cs-CZ" sz="4400" u="sng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57309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1484784"/>
            <a:ext cx="8229600" cy="5145435"/>
          </a:xfrm>
        </p:spPr>
        <p:txBody>
          <a:bodyPr>
            <a:normAutofit/>
          </a:bodyPr>
          <a:lstStyle/>
          <a:p>
            <a:r>
              <a:rPr lang="cs-CZ" dirty="0">
                <a:solidFill>
                  <a:srgbClr val="002060"/>
                </a:solidFill>
              </a:rPr>
              <a:t>He </a:t>
            </a:r>
            <a:r>
              <a:rPr lang="cs-CZ" b="1" dirty="0" err="1">
                <a:solidFill>
                  <a:srgbClr val="002060"/>
                </a:solidFill>
              </a:rPr>
              <a:t>may</a:t>
            </a:r>
            <a:r>
              <a:rPr lang="cs-CZ" dirty="0">
                <a:solidFill>
                  <a:srgbClr val="002060"/>
                </a:solidFill>
              </a:rPr>
              <a:t> </a:t>
            </a:r>
            <a:r>
              <a:rPr lang="cs-CZ" dirty="0" err="1">
                <a:solidFill>
                  <a:srgbClr val="00B050"/>
                </a:solidFill>
              </a:rPr>
              <a:t>be</a:t>
            </a:r>
            <a:r>
              <a:rPr lang="cs-CZ" dirty="0">
                <a:solidFill>
                  <a:srgbClr val="002060"/>
                </a:solidFill>
              </a:rPr>
              <a:t> </a:t>
            </a:r>
            <a:r>
              <a:rPr lang="cs-CZ" dirty="0" err="1">
                <a:solidFill>
                  <a:srgbClr val="002060"/>
                </a:solidFill>
              </a:rPr>
              <a:t>listen</a:t>
            </a:r>
            <a:r>
              <a:rPr lang="cs-CZ" dirty="0" err="1">
                <a:solidFill>
                  <a:srgbClr val="00B050"/>
                </a:solidFill>
              </a:rPr>
              <a:t>ing</a:t>
            </a:r>
            <a:r>
              <a:rPr lang="cs-CZ" dirty="0">
                <a:solidFill>
                  <a:srgbClr val="002060"/>
                </a:solidFill>
              </a:rPr>
              <a:t> to music.</a:t>
            </a:r>
          </a:p>
          <a:p>
            <a:pPr marL="0" indent="0">
              <a:buNone/>
            </a:pPr>
            <a:r>
              <a:rPr lang="cs-CZ" dirty="0">
                <a:solidFill>
                  <a:srgbClr val="002060"/>
                </a:solidFill>
              </a:rPr>
              <a:t>	Možná právě poslouchá hudbu.</a:t>
            </a:r>
          </a:p>
          <a:p>
            <a:r>
              <a:rPr lang="cs-CZ" dirty="0" err="1">
                <a:solidFill>
                  <a:srgbClr val="002060"/>
                </a:solidFill>
              </a:rPr>
              <a:t>She</a:t>
            </a:r>
            <a:r>
              <a:rPr lang="cs-CZ" dirty="0">
                <a:solidFill>
                  <a:srgbClr val="002060"/>
                </a:solidFill>
              </a:rPr>
              <a:t> </a:t>
            </a:r>
            <a:r>
              <a:rPr lang="cs-CZ" b="1" dirty="0" err="1">
                <a:solidFill>
                  <a:srgbClr val="002060"/>
                </a:solidFill>
              </a:rPr>
              <a:t>may</a:t>
            </a:r>
            <a:r>
              <a:rPr lang="cs-CZ" b="1" dirty="0">
                <a:solidFill>
                  <a:srgbClr val="002060"/>
                </a:solidFill>
              </a:rPr>
              <a:t> not </a:t>
            </a:r>
            <a:r>
              <a:rPr lang="cs-CZ" dirty="0" err="1">
                <a:solidFill>
                  <a:srgbClr val="00B050"/>
                </a:solidFill>
              </a:rPr>
              <a:t>be</a:t>
            </a:r>
            <a:r>
              <a:rPr lang="cs-CZ" dirty="0">
                <a:solidFill>
                  <a:srgbClr val="002060"/>
                </a:solidFill>
              </a:rPr>
              <a:t> </a:t>
            </a:r>
            <a:r>
              <a:rPr lang="cs-CZ" dirty="0" err="1">
                <a:solidFill>
                  <a:srgbClr val="002060"/>
                </a:solidFill>
              </a:rPr>
              <a:t>watch</a:t>
            </a:r>
            <a:r>
              <a:rPr lang="cs-CZ" dirty="0" err="1">
                <a:solidFill>
                  <a:srgbClr val="00B050"/>
                </a:solidFill>
              </a:rPr>
              <a:t>ing</a:t>
            </a:r>
            <a:r>
              <a:rPr lang="cs-CZ" dirty="0">
                <a:solidFill>
                  <a:srgbClr val="002060"/>
                </a:solidFill>
              </a:rPr>
              <a:t>.</a:t>
            </a:r>
          </a:p>
          <a:p>
            <a:pPr marL="0" indent="0">
              <a:buNone/>
            </a:pPr>
            <a:r>
              <a:rPr lang="cs-CZ" dirty="0">
                <a:solidFill>
                  <a:srgbClr val="002060"/>
                </a:solidFill>
              </a:rPr>
              <a:t>	Možná se zrovna nedívá.</a:t>
            </a:r>
          </a:p>
          <a:p>
            <a:r>
              <a:rPr lang="cs-CZ" dirty="0">
                <a:solidFill>
                  <a:srgbClr val="002060"/>
                </a:solidFill>
              </a:rPr>
              <a:t>He </a:t>
            </a:r>
            <a:r>
              <a:rPr lang="cs-CZ" b="1" dirty="0" err="1">
                <a:solidFill>
                  <a:srgbClr val="002060"/>
                </a:solidFill>
              </a:rPr>
              <a:t>must</a:t>
            </a:r>
            <a:r>
              <a:rPr lang="cs-CZ" dirty="0">
                <a:solidFill>
                  <a:srgbClr val="002060"/>
                </a:solidFill>
              </a:rPr>
              <a:t> </a:t>
            </a:r>
            <a:r>
              <a:rPr lang="cs-CZ" dirty="0" err="1">
                <a:solidFill>
                  <a:srgbClr val="00B050"/>
                </a:solidFill>
              </a:rPr>
              <a:t>be</a:t>
            </a:r>
            <a:r>
              <a:rPr lang="cs-CZ" dirty="0">
                <a:solidFill>
                  <a:srgbClr val="002060"/>
                </a:solidFill>
              </a:rPr>
              <a:t> </a:t>
            </a:r>
            <a:r>
              <a:rPr lang="cs-CZ" dirty="0" err="1">
                <a:solidFill>
                  <a:srgbClr val="002060"/>
                </a:solidFill>
              </a:rPr>
              <a:t>hav</a:t>
            </a:r>
            <a:r>
              <a:rPr lang="cs-CZ" dirty="0" err="1">
                <a:solidFill>
                  <a:srgbClr val="00B050"/>
                </a:solidFill>
              </a:rPr>
              <a:t>ing</a:t>
            </a:r>
            <a:r>
              <a:rPr lang="cs-CZ" dirty="0">
                <a:solidFill>
                  <a:srgbClr val="002060"/>
                </a:solidFill>
              </a:rPr>
              <a:t> a </a:t>
            </a:r>
            <a:r>
              <a:rPr lang="cs-CZ" dirty="0" err="1">
                <a:solidFill>
                  <a:srgbClr val="002060"/>
                </a:solidFill>
              </a:rPr>
              <a:t>shower</a:t>
            </a:r>
            <a:r>
              <a:rPr lang="cs-CZ" dirty="0">
                <a:solidFill>
                  <a:srgbClr val="002060"/>
                </a:solidFill>
              </a:rPr>
              <a:t>.</a:t>
            </a:r>
          </a:p>
          <a:p>
            <a:pPr marL="0" indent="0">
              <a:buNone/>
            </a:pPr>
            <a:r>
              <a:rPr lang="cs-CZ" dirty="0">
                <a:solidFill>
                  <a:srgbClr val="002060"/>
                </a:solidFill>
              </a:rPr>
              <a:t>	Určitě se právě sprchuje.</a:t>
            </a:r>
          </a:p>
          <a:p>
            <a:r>
              <a:rPr lang="cs-CZ" dirty="0" err="1">
                <a:solidFill>
                  <a:srgbClr val="002060"/>
                </a:solidFill>
              </a:rPr>
              <a:t>She</a:t>
            </a:r>
            <a:r>
              <a:rPr lang="cs-CZ" dirty="0">
                <a:solidFill>
                  <a:srgbClr val="002060"/>
                </a:solidFill>
              </a:rPr>
              <a:t> </a:t>
            </a:r>
            <a:r>
              <a:rPr lang="cs-CZ" b="1" dirty="0" err="1">
                <a:solidFill>
                  <a:srgbClr val="002060"/>
                </a:solidFill>
              </a:rPr>
              <a:t>can´t</a:t>
            </a:r>
            <a:r>
              <a:rPr lang="cs-CZ" dirty="0">
                <a:solidFill>
                  <a:srgbClr val="00B050"/>
                </a:solidFill>
              </a:rPr>
              <a:t> </a:t>
            </a:r>
            <a:r>
              <a:rPr lang="cs-CZ" dirty="0" err="1">
                <a:solidFill>
                  <a:srgbClr val="00B050"/>
                </a:solidFill>
              </a:rPr>
              <a:t>be</a:t>
            </a:r>
            <a:r>
              <a:rPr lang="cs-CZ" dirty="0">
                <a:solidFill>
                  <a:srgbClr val="002060"/>
                </a:solidFill>
              </a:rPr>
              <a:t> </a:t>
            </a:r>
            <a:r>
              <a:rPr lang="cs-CZ" dirty="0" err="1">
                <a:solidFill>
                  <a:srgbClr val="002060"/>
                </a:solidFill>
              </a:rPr>
              <a:t>wait</a:t>
            </a:r>
            <a:r>
              <a:rPr lang="cs-CZ" dirty="0" err="1">
                <a:solidFill>
                  <a:srgbClr val="00B050"/>
                </a:solidFill>
              </a:rPr>
              <a:t>ing</a:t>
            </a:r>
            <a:r>
              <a:rPr lang="cs-CZ" dirty="0">
                <a:solidFill>
                  <a:srgbClr val="002060"/>
                </a:solidFill>
              </a:rPr>
              <a:t> </a:t>
            </a:r>
            <a:r>
              <a:rPr lang="cs-CZ" dirty="0" err="1">
                <a:solidFill>
                  <a:srgbClr val="002060"/>
                </a:solidFill>
              </a:rPr>
              <a:t>for</a:t>
            </a:r>
            <a:r>
              <a:rPr lang="cs-CZ" dirty="0">
                <a:solidFill>
                  <a:srgbClr val="002060"/>
                </a:solidFill>
              </a:rPr>
              <a:t> </a:t>
            </a:r>
            <a:r>
              <a:rPr lang="cs-CZ" dirty="0" err="1">
                <a:solidFill>
                  <a:srgbClr val="002060"/>
                </a:solidFill>
              </a:rPr>
              <a:t>him</a:t>
            </a:r>
            <a:r>
              <a:rPr lang="cs-CZ" dirty="0">
                <a:solidFill>
                  <a:srgbClr val="002060"/>
                </a:solidFill>
              </a:rPr>
              <a:t>.</a:t>
            </a:r>
          </a:p>
          <a:p>
            <a:pPr marL="0" indent="0">
              <a:buNone/>
            </a:pPr>
            <a:r>
              <a:rPr lang="cs-CZ" dirty="0">
                <a:solidFill>
                  <a:srgbClr val="002060"/>
                </a:solidFill>
              </a:rPr>
              <a:t>	Určitě nečeká na něho.</a:t>
            </a:r>
          </a:p>
        </p:txBody>
      </p:sp>
      <p:sp>
        <p:nvSpPr>
          <p:cNvPr id="4" name="TextovéPole 3"/>
          <p:cNvSpPr txBox="1"/>
          <p:nvPr/>
        </p:nvSpPr>
        <p:spPr>
          <a:xfrm>
            <a:off x="395536" y="404664"/>
            <a:ext cx="849694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4400" u="sng" dirty="0" err="1">
                <a:solidFill>
                  <a:srgbClr val="002060"/>
                </a:solidFill>
              </a:rPr>
              <a:t>Followed</a:t>
            </a:r>
            <a:r>
              <a:rPr lang="cs-CZ" sz="4400" u="sng" dirty="0">
                <a:solidFill>
                  <a:srgbClr val="002060"/>
                </a:solidFill>
              </a:rPr>
              <a:t> by </a:t>
            </a:r>
            <a:r>
              <a:rPr lang="cs-CZ" sz="4400" u="sng" dirty="0" err="1">
                <a:solidFill>
                  <a:srgbClr val="002060"/>
                </a:solidFill>
              </a:rPr>
              <a:t>be</a:t>
            </a:r>
            <a:r>
              <a:rPr lang="cs-CZ" sz="4400" u="sng" dirty="0">
                <a:solidFill>
                  <a:srgbClr val="002060"/>
                </a:solidFill>
              </a:rPr>
              <a:t> + </a:t>
            </a:r>
            <a:r>
              <a:rPr lang="cs-CZ" sz="4400" u="sng" dirty="0" err="1">
                <a:solidFill>
                  <a:srgbClr val="002060"/>
                </a:solidFill>
              </a:rPr>
              <a:t>gerund</a:t>
            </a:r>
            <a:r>
              <a:rPr lang="cs-CZ" sz="4400" u="sng" dirty="0">
                <a:solidFill>
                  <a:srgbClr val="002060"/>
                </a:solidFill>
              </a:rPr>
              <a:t> </a:t>
            </a:r>
            <a:r>
              <a:rPr lang="cs-CZ" sz="4400" dirty="0">
                <a:solidFill>
                  <a:srgbClr val="002060"/>
                </a:solidFill>
              </a:rPr>
              <a:t> (</a:t>
            </a:r>
            <a:r>
              <a:rPr lang="cs-CZ" sz="4400" dirty="0" err="1">
                <a:solidFill>
                  <a:srgbClr val="002060"/>
                </a:solidFill>
              </a:rPr>
              <a:t>examples</a:t>
            </a:r>
            <a:r>
              <a:rPr lang="cs-CZ" sz="4400" dirty="0">
                <a:solidFill>
                  <a:srgbClr val="002060"/>
                </a:solidFill>
              </a:rPr>
              <a:t>)</a:t>
            </a:r>
            <a:endParaRPr lang="cs-CZ" sz="4400" u="sng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59799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Nadpis 1">
            <a:extLst>
              <a:ext uri="{FF2B5EF4-FFF2-40B4-BE49-F238E27FC236}">
                <a16:creationId xmlns:a16="http://schemas.microsoft.com/office/drawing/2014/main" id="{5885B29B-A75A-40B8-8B32-0E2CF1FD35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88913"/>
            <a:ext cx="8229600" cy="936625"/>
          </a:xfrm>
        </p:spPr>
        <p:txBody>
          <a:bodyPr/>
          <a:lstStyle/>
          <a:p>
            <a:pPr algn="l"/>
            <a:r>
              <a:rPr lang="cs-CZ" altLang="cs-CZ" sz="3200">
                <a:solidFill>
                  <a:srgbClr val="002060"/>
                </a:solidFill>
              </a:rPr>
              <a:t>Source Reference:</a:t>
            </a:r>
          </a:p>
        </p:txBody>
      </p:sp>
      <p:sp>
        <p:nvSpPr>
          <p:cNvPr id="13315" name="Zástupný symbol pro obsah 2">
            <a:extLst>
              <a:ext uri="{FF2B5EF4-FFF2-40B4-BE49-F238E27FC236}">
                <a16:creationId xmlns:a16="http://schemas.microsoft.com/office/drawing/2014/main" id="{915D74A2-909D-4327-8A99-CCF93C07B2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052513"/>
            <a:ext cx="8578850" cy="5689600"/>
          </a:xfrm>
        </p:spPr>
        <p:txBody>
          <a:bodyPr/>
          <a:lstStyle/>
          <a:p>
            <a:r>
              <a:rPr lang="cs-CZ" altLang="cs-CZ" sz="2400">
                <a:solidFill>
                  <a:srgbClr val="002060"/>
                </a:solidFill>
              </a:rPr>
              <a:t>OXENDEN, Clive, Christina LATHAM-KOENIG, Paul SELIGSON a Lindsay CLANDFIELD. </a:t>
            </a:r>
            <a:r>
              <a:rPr lang="cs-CZ" altLang="cs-CZ" sz="2400" i="1">
                <a:solidFill>
                  <a:srgbClr val="002060"/>
                </a:solidFill>
              </a:rPr>
              <a:t>New English file 4th edition. </a:t>
            </a:r>
            <a:r>
              <a:rPr lang="cs-CZ" altLang="cs-CZ" sz="2400">
                <a:solidFill>
                  <a:srgbClr val="002060"/>
                </a:solidFill>
              </a:rPr>
              <a:t>Oxford University Press, 2019. </a:t>
            </a:r>
          </a:p>
          <a:p>
            <a:r>
              <a:rPr lang="cs-CZ" altLang="cs-CZ" sz="2400">
                <a:solidFill>
                  <a:srgbClr val="002060"/>
                </a:solidFill>
              </a:rPr>
              <a:t>HEIJMER, Joanna. </a:t>
            </a:r>
            <a:r>
              <a:rPr lang="cs-CZ" altLang="cs-CZ" sz="2400" i="1">
                <a:solidFill>
                  <a:srgbClr val="002060"/>
                </a:solidFill>
              </a:rPr>
              <a:t>Oxford Exam Trainer. </a:t>
            </a:r>
            <a:r>
              <a:rPr lang="cs-CZ" altLang="cs-CZ" sz="2400">
                <a:solidFill>
                  <a:srgbClr val="002060"/>
                </a:solidFill>
              </a:rPr>
              <a:t>Oxford University Press, 2018. </a:t>
            </a:r>
          </a:p>
          <a:p>
            <a:r>
              <a:rPr lang="en-US" altLang="cs-CZ" sz="2400">
                <a:solidFill>
                  <a:srgbClr val="002060"/>
                </a:solidFill>
              </a:rPr>
              <a:t>MURPHY, Raymond</a:t>
            </a:r>
            <a:r>
              <a:rPr lang="cs-CZ" altLang="cs-CZ" sz="2400">
                <a:solidFill>
                  <a:srgbClr val="002060"/>
                </a:solidFill>
              </a:rPr>
              <a:t>. </a:t>
            </a:r>
            <a:r>
              <a:rPr lang="cs-CZ" altLang="cs-CZ" sz="2400" i="1">
                <a:solidFill>
                  <a:srgbClr val="002060"/>
                </a:solidFill>
              </a:rPr>
              <a:t>English </a:t>
            </a:r>
            <a:r>
              <a:rPr lang="en-US" altLang="cs-CZ" sz="2400" i="1">
                <a:solidFill>
                  <a:srgbClr val="002060"/>
                </a:solidFill>
              </a:rPr>
              <a:t>Grammar in use</a:t>
            </a:r>
            <a:r>
              <a:rPr lang="cs-CZ" altLang="cs-CZ" sz="2400" i="1">
                <a:solidFill>
                  <a:srgbClr val="002060"/>
                </a:solidFill>
              </a:rPr>
              <a:t>. </a:t>
            </a:r>
            <a:r>
              <a:rPr lang="en-US" altLang="cs-CZ" sz="2400">
                <a:solidFill>
                  <a:srgbClr val="002060"/>
                </a:solidFill>
              </a:rPr>
              <a:t>Cambridge University Press, 20</a:t>
            </a:r>
            <a:r>
              <a:rPr lang="cs-CZ" altLang="cs-CZ" sz="2400">
                <a:solidFill>
                  <a:srgbClr val="002060"/>
                </a:solidFill>
              </a:rPr>
              <a:t>1</a:t>
            </a:r>
            <a:r>
              <a:rPr lang="en-US" altLang="cs-CZ" sz="2400">
                <a:solidFill>
                  <a:srgbClr val="002060"/>
                </a:solidFill>
              </a:rPr>
              <a:t>9.</a:t>
            </a:r>
          </a:p>
          <a:p>
            <a:r>
              <a:rPr lang="en-US" altLang="cs-CZ" sz="2400">
                <a:solidFill>
                  <a:srgbClr val="002060"/>
                </a:solidFill>
              </a:rPr>
              <a:t>MURPHY, Raymond. </a:t>
            </a:r>
            <a:r>
              <a:rPr lang="en-US" altLang="cs-CZ" sz="2400" i="1">
                <a:solidFill>
                  <a:srgbClr val="002060"/>
                </a:solidFill>
              </a:rPr>
              <a:t>Essential grammar in use</a:t>
            </a:r>
            <a:r>
              <a:rPr lang="cs-CZ" altLang="cs-CZ" sz="2400" i="1">
                <a:solidFill>
                  <a:srgbClr val="002060"/>
                </a:solidFill>
              </a:rPr>
              <a:t>.</a:t>
            </a:r>
            <a:r>
              <a:rPr lang="en-US" altLang="cs-CZ" sz="2400">
                <a:solidFill>
                  <a:srgbClr val="002060"/>
                </a:solidFill>
              </a:rPr>
              <a:t> Cambridge University Press, 2015</a:t>
            </a:r>
            <a:r>
              <a:rPr lang="cs-CZ" altLang="cs-CZ" sz="2400">
                <a:solidFill>
                  <a:srgbClr val="002060"/>
                </a:solidFill>
              </a:rPr>
              <a:t>.</a:t>
            </a:r>
          </a:p>
          <a:p>
            <a:r>
              <a:rPr lang="cs-CZ" altLang="cs-CZ" sz="2400">
                <a:solidFill>
                  <a:srgbClr val="002060"/>
                </a:solidFill>
              </a:rPr>
              <a:t>HASTINGS, Bob, Marta UMIŃSKA a Dominika CHANDLER. </a:t>
            </a:r>
            <a:r>
              <a:rPr lang="cs-CZ" altLang="cs-CZ" sz="2400" i="1">
                <a:solidFill>
                  <a:srgbClr val="002060"/>
                </a:solidFill>
              </a:rPr>
              <a:t>Maturita activator</a:t>
            </a:r>
            <a:r>
              <a:rPr lang="cs-CZ" altLang="cs-CZ" sz="2400">
                <a:solidFill>
                  <a:srgbClr val="002060"/>
                </a:solidFill>
              </a:rPr>
              <a:t>. Pearson Education, 2018. </a:t>
            </a:r>
          </a:p>
          <a:p>
            <a:r>
              <a:rPr lang="cs-CZ" altLang="cs-CZ" sz="2400">
                <a:solidFill>
                  <a:srgbClr val="002060"/>
                </a:solidFill>
              </a:rPr>
              <a:t>PETERS, Sarah a Tomáš GRÁF. </a:t>
            </a:r>
            <a:r>
              <a:rPr lang="cs-CZ" altLang="cs-CZ" sz="2400" i="1">
                <a:solidFill>
                  <a:srgbClr val="002060"/>
                </a:solidFill>
              </a:rPr>
              <a:t>Time to talk.</a:t>
            </a:r>
            <a:r>
              <a:rPr lang="cs-CZ" altLang="cs-CZ" sz="2400">
                <a:solidFill>
                  <a:srgbClr val="002060"/>
                </a:solidFill>
              </a:rPr>
              <a:t>Polyglot, 2004.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39</TotalTime>
  <Words>337</Words>
  <Application>Microsoft Office PowerPoint</Application>
  <PresentationFormat>Předvádění na obrazovce (4:3)</PresentationFormat>
  <Paragraphs>54</Paragraphs>
  <Slides>8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8</vt:i4>
      </vt:variant>
    </vt:vector>
  </HeadingPairs>
  <TitlesOfParts>
    <vt:vector size="11" baseType="lpstr">
      <vt:lpstr>Arial</vt:lpstr>
      <vt:lpstr>Calibri</vt:lpstr>
      <vt:lpstr>Motiv systému Office</vt:lpstr>
      <vt:lpstr>Modals of deduction</vt:lpstr>
      <vt:lpstr>Prezentace aplikace PowerPoint</vt:lpstr>
      <vt:lpstr>Modal verbs</vt:lpstr>
      <vt:lpstr>Two possibilities</vt:lpstr>
      <vt:lpstr>Prezentace aplikace PowerPoint</vt:lpstr>
      <vt:lpstr>Prezentace aplikace PowerPoint</vt:lpstr>
      <vt:lpstr>Prezentace aplikace PowerPoint</vt:lpstr>
      <vt:lpstr>Source Reference:</vt:lpstr>
    </vt:vector>
  </TitlesOfParts>
  <Company>VOŠ a SPŠ dopravní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Modals of deduction</dc:title>
  <dc:creator>Krejčová Kristýna</dc:creator>
  <cp:lastModifiedBy>Kristýna Krejčová</cp:lastModifiedBy>
  <cp:revision>11</cp:revision>
  <dcterms:created xsi:type="dcterms:W3CDTF">2016-02-16T08:18:28Z</dcterms:created>
  <dcterms:modified xsi:type="dcterms:W3CDTF">2020-11-25T13:17:02Z</dcterms:modified>
</cp:coreProperties>
</file>