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7BC9A-F52A-4911-80FD-0DB4652C4C16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8A9CE-FE33-4233-B37B-73E751FFCE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81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CC65F9-E130-40D0-A63F-7505E1C8B0F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77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Hard x </a:t>
            </a:r>
            <a:r>
              <a:rPr lang="cs-CZ" dirty="0" err="1">
                <a:solidFill>
                  <a:srgbClr val="002060"/>
                </a:solidFill>
              </a:rPr>
              <a:t>hardly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Kristýna Krejčová</a:t>
            </a:r>
          </a:p>
        </p:txBody>
      </p:sp>
    </p:spTree>
    <p:extLst>
      <p:ext uri="{BB962C8B-B14F-4D97-AF65-F5344CB8AC3E}">
        <p14:creationId xmlns:p14="http://schemas.microsoft.com/office/powerpoint/2010/main" val="1125929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1476" y="628650"/>
            <a:ext cx="11587162" cy="5437822"/>
          </a:xfrm>
        </p:spPr>
        <p:txBody>
          <a:bodyPr numCol="2">
            <a:normAutofit lnSpcReduction="10000"/>
          </a:bodyPr>
          <a:lstStyle/>
          <a:p>
            <a:r>
              <a:rPr lang="cs-CZ" sz="5400" u="sng" dirty="0">
                <a:solidFill>
                  <a:srgbClr val="002060"/>
                </a:solidFill>
              </a:rPr>
              <a:t>HARD	</a:t>
            </a:r>
            <a:r>
              <a:rPr lang="cs-CZ" sz="5400" dirty="0">
                <a:solidFill>
                  <a:srgbClr val="002060"/>
                </a:solidFill>
              </a:rPr>
              <a:t>			</a:t>
            </a:r>
            <a:r>
              <a:rPr lang="cs-CZ" sz="6000" dirty="0">
                <a:solidFill>
                  <a:srgbClr val="002060"/>
                </a:solidFill>
              </a:rPr>
              <a:t>x</a:t>
            </a:r>
          </a:p>
          <a:p>
            <a:r>
              <a:rPr lang="cs-CZ" sz="5400" dirty="0">
                <a:solidFill>
                  <a:srgbClr val="002060"/>
                </a:solidFill>
              </a:rPr>
              <a:t>	</a:t>
            </a:r>
          </a:p>
          <a:p>
            <a:pPr lvl="1"/>
            <a:r>
              <a:rPr lang="cs-CZ" sz="3200" dirty="0">
                <a:solidFill>
                  <a:srgbClr val="002060"/>
                </a:solidFill>
              </a:rPr>
              <a:t>ADJECTIVE </a:t>
            </a:r>
          </a:p>
          <a:p>
            <a:pPr marL="128016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(PŘÍDAVNÉ JMÉNO)</a:t>
            </a:r>
          </a:p>
          <a:p>
            <a:pPr marL="128016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TĚŽKÝ</a:t>
            </a:r>
          </a:p>
          <a:p>
            <a:pPr marL="128016" lvl="1" indent="0">
              <a:buNone/>
            </a:pPr>
            <a:endParaRPr lang="cs-CZ" sz="3200" dirty="0">
              <a:solidFill>
                <a:srgbClr val="002060"/>
              </a:solidFill>
            </a:endParaRPr>
          </a:p>
          <a:p>
            <a:pPr lvl="1"/>
            <a:r>
              <a:rPr lang="cs-CZ" sz="3200" dirty="0">
                <a:solidFill>
                  <a:srgbClr val="002060"/>
                </a:solidFill>
              </a:rPr>
              <a:t>ADVERB</a:t>
            </a:r>
          </a:p>
          <a:p>
            <a:pPr marL="128016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(PŘÍSLOVCE)</a:t>
            </a:r>
          </a:p>
          <a:p>
            <a:pPr marL="128016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TĚŽCE</a:t>
            </a:r>
          </a:p>
          <a:p>
            <a:pPr marL="128016" lvl="1" indent="0">
              <a:buNone/>
            </a:pPr>
            <a:r>
              <a:rPr lang="cs-CZ" sz="5400" u="sng" dirty="0">
                <a:solidFill>
                  <a:srgbClr val="002060"/>
                </a:solidFill>
              </a:rPr>
              <a:t>HARDLY</a:t>
            </a:r>
          </a:p>
          <a:p>
            <a:pPr marL="128016" lvl="1" indent="0">
              <a:buNone/>
            </a:pPr>
            <a:endParaRPr lang="cs-CZ" sz="5400" dirty="0">
              <a:solidFill>
                <a:srgbClr val="002060"/>
              </a:solidFill>
            </a:endParaRPr>
          </a:p>
          <a:p>
            <a:pPr marL="128016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SOTVA, STĚŽÍ</a:t>
            </a:r>
          </a:p>
          <a:p>
            <a:pPr marL="128016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TÉMĚŘ NE</a:t>
            </a:r>
          </a:p>
          <a:p>
            <a:pPr marL="128016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SKORO NE</a:t>
            </a:r>
          </a:p>
        </p:txBody>
      </p:sp>
    </p:spTree>
    <p:extLst>
      <p:ext uri="{BB962C8B-B14F-4D97-AF65-F5344CB8AC3E}">
        <p14:creationId xmlns:p14="http://schemas.microsoft.com/office/powerpoint/2010/main" val="2685756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0"/>
            <a:ext cx="10348722" cy="6309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>
              <a:solidFill>
                <a:srgbClr val="002060"/>
              </a:solidFill>
            </a:endParaRPr>
          </a:p>
          <a:p>
            <a:endParaRPr lang="cs-CZ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It´s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>
                <a:solidFill>
                  <a:srgbClr val="C00000"/>
                </a:solidFill>
              </a:rPr>
              <a:t>hard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work</a:t>
            </a:r>
            <a:r>
              <a:rPr lang="cs-CZ" sz="4000" dirty="0">
                <a:solidFill>
                  <a:srgbClr val="002060"/>
                </a:solidFill>
              </a:rPr>
              <a:t>.  Je to těžká/tvrdá práce.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4000" dirty="0">
                <a:solidFill>
                  <a:srgbClr val="002060"/>
                </a:solidFill>
              </a:rPr>
              <a:t> He </a:t>
            </a:r>
            <a:r>
              <a:rPr lang="cs-CZ" sz="4000" dirty="0" err="1">
                <a:solidFill>
                  <a:srgbClr val="002060"/>
                </a:solidFill>
              </a:rPr>
              <a:t>works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>
                <a:solidFill>
                  <a:srgbClr val="C00000"/>
                </a:solidFill>
              </a:rPr>
              <a:t>hard</a:t>
            </a:r>
            <a:r>
              <a:rPr lang="cs-CZ" sz="4000" dirty="0">
                <a:solidFill>
                  <a:srgbClr val="002060"/>
                </a:solidFill>
              </a:rPr>
              <a:t>.  Pracuje pilně/tvrdě/těžce.</a:t>
            </a:r>
          </a:p>
          <a:p>
            <a:endParaRPr lang="cs-CZ" sz="4000" dirty="0">
              <a:solidFill>
                <a:srgbClr val="002060"/>
              </a:solidFill>
            </a:endParaRPr>
          </a:p>
          <a:p>
            <a:r>
              <a:rPr lang="cs-CZ" sz="4000" dirty="0">
                <a:solidFill>
                  <a:srgbClr val="002060"/>
                </a:solidFill>
              </a:rPr>
              <a:t>X</a:t>
            </a:r>
          </a:p>
          <a:p>
            <a:endParaRPr lang="cs-CZ" sz="40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4000" dirty="0">
                <a:solidFill>
                  <a:srgbClr val="002060"/>
                </a:solidFill>
              </a:rPr>
              <a:t> He </a:t>
            </a:r>
            <a:r>
              <a:rPr lang="cs-CZ" sz="4000" dirty="0" err="1">
                <a:solidFill>
                  <a:srgbClr val="C00000"/>
                </a:solidFill>
              </a:rPr>
              <a:t>hardly</a:t>
            </a:r>
            <a:r>
              <a:rPr lang="cs-CZ" sz="4000" dirty="0">
                <a:solidFill>
                  <a:srgbClr val="C0000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works</a:t>
            </a:r>
            <a:r>
              <a:rPr lang="cs-CZ" sz="4000" dirty="0">
                <a:solidFill>
                  <a:srgbClr val="002060"/>
                </a:solidFill>
              </a:rPr>
              <a:t>.  Téměř/Skoro vůbec nepracuje.          				   Sotva/stěží pracuje.</a:t>
            </a:r>
          </a:p>
        </p:txBody>
      </p:sp>
    </p:spTree>
    <p:extLst>
      <p:ext uri="{BB962C8B-B14F-4D97-AF65-F5344CB8AC3E}">
        <p14:creationId xmlns:p14="http://schemas.microsoft.com/office/powerpoint/2010/main" val="3722607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2888" y="1714500"/>
            <a:ext cx="11144249" cy="3600450"/>
          </a:xfrm>
        </p:spPr>
        <p:txBody>
          <a:bodyPr>
            <a:normAutofit/>
          </a:bodyPr>
          <a:lstStyle/>
          <a:p>
            <a:r>
              <a:rPr lang="cs-CZ" sz="3600" dirty="0">
                <a:solidFill>
                  <a:srgbClr val="002060"/>
                </a:solidFill>
              </a:rPr>
              <a:t>HARDLY 	ANYBODY/ANYONE	= TÉMĚŘ NIKDO</a:t>
            </a:r>
          </a:p>
          <a:p>
            <a:r>
              <a:rPr lang="cs-CZ" sz="3600" dirty="0">
                <a:solidFill>
                  <a:srgbClr val="002060"/>
                </a:solidFill>
              </a:rPr>
              <a:t>HARDLY	ANYTHING			= TÉMĚŘ NIC</a:t>
            </a:r>
          </a:p>
          <a:p>
            <a:r>
              <a:rPr lang="cs-CZ" sz="3600" dirty="0">
                <a:solidFill>
                  <a:srgbClr val="002060"/>
                </a:solidFill>
              </a:rPr>
              <a:t>HARDLY	ANYWHERE			= TÉMĚŘ NIKDE/NIKAM</a:t>
            </a:r>
          </a:p>
          <a:p>
            <a:r>
              <a:rPr lang="cs-CZ" sz="3600" dirty="0">
                <a:solidFill>
                  <a:srgbClr val="002060"/>
                </a:solidFill>
              </a:rPr>
              <a:t>HARDLY	EVER					= TÉMĚŘ NIKDY</a:t>
            </a:r>
          </a:p>
        </p:txBody>
      </p:sp>
    </p:spTree>
    <p:extLst>
      <p:ext uri="{BB962C8B-B14F-4D97-AF65-F5344CB8AC3E}">
        <p14:creationId xmlns:p14="http://schemas.microsoft.com/office/powerpoint/2010/main" val="3595368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9853" y="285750"/>
            <a:ext cx="9720073" cy="628650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002060"/>
                </a:solidFill>
              </a:rPr>
              <a:t>1. Skoro nikdo nezná odpověď.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2. Skoro nikoho jsem tam neznal.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3. Skoro nikam nechodí.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4. Skoro nikde nesněží.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5. Skoro nic jsem neviděl.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6. Skoro nikdy učitele neposlouchá.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7. Skoro nic se mu nelíbí.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8. Skoro nikdo nepřišel.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9. Skoro nikoho nepozval.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10. Skoro nic nevidím.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1109853" y="285750"/>
            <a:ext cx="9720073" cy="628650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200" dirty="0">
                <a:solidFill>
                  <a:srgbClr val="002060"/>
                </a:solidFill>
              </a:rPr>
              <a:t>1.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anyone</a:t>
            </a:r>
            <a:r>
              <a:rPr lang="cs-CZ" sz="3200" dirty="0">
                <a:solidFill>
                  <a:srgbClr val="002060"/>
                </a:solidFill>
              </a:rPr>
              <a:t>/</a:t>
            </a:r>
            <a:r>
              <a:rPr lang="cs-CZ" sz="3200" dirty="0" err="1">
                <a:solidFill>
                  <a:srgbClr val="002060"/>
                </a:solidFill>
              </a:rPr>
              <a:t>anybody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knows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answer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2. I </a:t>
            </a:r>
            <a:r>
              <a:rPr lang="cs-CZ" sz="3200" dirty="0" err="1">
                <a:solidFill>
                  <a:srgbClr val="002060"/>
                </a:solidFill>
              </a:rPr>
              <a:t>knew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anyone</a:t>
            </a:r>
            <a:r>
              <a:rPr lang="cs-CZ" sz="3200" dirty="0">
                <a:solidFill>
                  <a:srgbClr val="002060"/>
                </a:solidFill>
              </a:rPr>
              <a:t>/</a:t>
            </a:r>
            <a:r>
              <a:rPr lang="cs-CZ" sz="3200" dirty="0" err="1">
                <a:solidFill>
                  <a:srgbClr val="002060"/>
                </a:solidFill>
              </a:rPr>
              <a:t>anybody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there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3. He/</a:t>
            </a:r>
            <a:r>
              <a:rPr lang="cs-CZ" sz="3200" dirty="0" err="1">
                <a:solidFill>
                  <a:srgbClr val="002060"/>
                </a:solidFill>
              </a:rPr>
              <a:t>She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goes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anywhere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4. </a:t>
            </a:r>
            <a:r>
              <a:rPr lang="cs-CZ" sz="3200" dirty="0" err="1">
                <a:solidFill>
                  <a:srgbClr val="002060"/>
                </a:solidFill>
              </a:rPr>
              <a:t>It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snows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anywhere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5. I </a:t>
            </a:r>
            <a:r>
              <a:rPr lang="cs-CZ" sz="3200" dirty="0" err="1">
                <a:solidFill>
                  <a:srgbClr val="002060"/>
                </a:solidFill>
              </a:rPr>
              <a:t>saw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anything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6. He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ever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listens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teacher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7. He </a:t>
            </a:r>
            <a:r>
              <a:rPr lang="cs-CZ" sz="3200" dirty="0" err="1">
                <a:solidFill>
                  <a:srgbClr val="002060"/>
                </a:solidFill>
              </a:rPr>
              <a:t>likes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anything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8.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anyone</a:t>
            </a:r>
            <a:r>
              <a:rPr lang="cs-CZ" sz="3200" dirty="0">
                <a:solidFill>
                  <a:srgbClr val="002060"/>
                </a:solidFill>
              </a:rPr>
              <a:t>/</a:t>
            </a:r>
            <a:r>
              <a:rPr lang="cs-CZ" sz="3200" dirty="0" err="1">
                <a:solidFill>
                  <a:srgbClr val="002060"/>
                </a:solidFill>
              </a:rPr>
              <a:t>anybody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came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9. He </a:t>
            </a:r>
            <a:r>
              <a:rPr lang="cs-CZ" sz="3200" dirty="0" err="1">
                <a:solidFill>
                  <a:srgbClr val="002060"/>
                </a:solidFill>
              </a:rPr>
              <a:t>invited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anyone</a:t>
            </a:r>
            <a:r>
              <a:rPr lang="cs-CZ" sz="3200" dirty="0">
                <a:solidFill>
                  <a:srgbClr val="002060"/>
                </a:solidFill>
              </a:rPr>
              <a:t>/</a:t>
            </a:r>
            <a:r>
              <a:rPr lang="cs-CZ" sz="3200" dirty="0" err="1">
                <a:solidFill>
                  <a:srgbClr val="002060"/>
                </a:solidFill>
              </a:rPr>
              <a:t>anybody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10. I </a:t>
            </a:r>
            <a:r>
              <a:rPr lang="cs-CZ" sz="3200" dirty="0" err="1">
                <a:solidFill>
                  <a:srgbClr val="002060"/>
                </a:solidFill>
              </a:rPr>
              <a:t>can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see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hardly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anything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550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666" y="792321"/>
            <a:ext cx="8229600" cy="936104"/>
          </a:xfrm>
        </p:spPr>
        <p:txBody>
          <a:bodyPr/>
          <a:lstStyle/>
          <a:p>
            <a:pPr algn="l"/>
            <a:r>
              <a:rPr lang="cs-CZ" sz="3200" dirty="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1DB7747E-A51F-46B8-94AD-CA18584C5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666" y="2086252"/>
            <a:ext cx="9340788" cy="4655860"/>
          </a:xfrm>
        </p:spPr>
        <p:txBody>
          <a:bodyPr/>
          <a:lstStyle/>
          <a:p>
            <a:r>
              <a:rPr lang="cs-CZ" altLang="cs-CZ" sz="2400" dirty="0">
                <a:solidFill>
                  <a:srgbClr val="002060"/>
                </a:solidFill>
              </a:rPr>
              <a:t>HEIJMER, Joanna. Oxford </a:t>
            </a:r>
            <a:r>
              <a:rPr lang="cs-CZ" altLang="cs-CZ" sz="2400" dirty="0" err="1">
                <a:solidFill>
                  <a:srgbClr val="002060"/>
                </a:solidFill>
              </a:rPr>
              <a:t>Exam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Trainer</a:t>
            </a:r>
            <a:r>
              <a:rPr lang="cs-CZ" altLang="cs-CZ" sz="2400" dirty="0">
                <a:solidFill>
                  <a:srgbClr val="002060"/>
                </a:solidFill>
              </a:rPr>
              <a:t>. 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2018.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OXENDEN, </a:t>
            </a:r>
            <a:r>
              <a:rPr lang="cs-CZ" altLang="cs-CZ" sz="2400" dirty="0" err="1">
                <a:solidFill>
                  <a:srgbClr val="002060"/>
                </a:solidFill>
              </a:rPr>
              <a:t>Clive</a:t>
            </a:r>
            <a:r>
              <a:rPr lang="cs-CZ" altLang="cs-CZ" sz="2400" dirty="0">
                <a:solidFill>
                  <a:srgbClr val="002060"/>
                </a:solidFill>
              </a:rPr>
              <a:t>, Christina LATHAM-KOENIG, Paul SELIGSON a </a:t>
            </a:r>
            <a:r>
              <a:rPr lang="cs-CZ" altLang="cs-CZ" sz="2400" dirty="0" err="1">
                <a:solidFill>
                  <a:srgbClr val="002060"/>
                </a:solidFill>
              </a:rPr>
              <a:t>Lindsay</a:t>
            </a:r>
            <a:r>
              <a:rPr lang="cs-CZ" altLang="cs-CZ" sz="2400" dirty="0">
                <a:solidFill>
                  <a:srgbClr val="002060"/>
                </a:solidFill>
              </a:rPr>
              <a:t> CLANDFIELD. </a:t>
            </a:r>
            <a:r>
              <a:rPr lang="cs-CZ" altLang="cs-CZ" sz="2400" i="1" dirty="0">
                <a:solidFill>
                  <a:srgbClr val="002060"/>
                </a:solidFill>
              </a:rPr>
              <a:t>New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file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2007.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 dirty="0">
                <a:solidFill>
                  <a:srgbClr val="002060"/>
                </a:solidFill>
              </a:rPr>
              <a:t>Maturita </a:t>
            </a:r>
            <a:r>
              <a:rPr lang="cs-CZ" altLang="cs-CZ" sz="2400" i="1" dirty="0" err="1">
                <a:solidFill>
                  <a:srgbClr val="002060"/>
                </a:solidFill>
              </a:rPr>
              <a:t>activator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dirty="0" err="1">
                <a:solidFill>
                  <a:srgbClr val="002060"/>
                </a:solidFill>
              </a:rPr>
              <a:t>Pearson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Education</a:t>
            </a:r>
            <a:r>
              <a:rPr lang="cs-CZ" altLang="cs-CZ" sz="2400" dirty="0">
                <a:solidFill>
                  <a:srgbClr val="002060"/>
                </a:solidFill>
              </a:rPr>
              <a:t>, 2009. 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 a William R. SMALZER. </a:t>
            </a:r>
            <a:r>
              <a:rPr lang="en-US" altLang="cs-CZ" sz="2400" i="1" dirty="0">
                <a:solidFill>
                  <a:srgbClr val="002060"/>
                </a:solidFill>
              </a:rPr>
              <a:t>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Cambridge University Press, 2009.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Raymond. </a:t>
            </a:r>
            <a:r>
              <a:rPr lang="en-US" altLang="cs-CZ" sz="2400" i="1" dirty="0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 dirty="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 dirty="0">
                <a:solidFill>
                  <a:srgbClr val="002060"/>
                </a:solidFill>
              </a:rPr>
              <a:t>Time to </a:t>
            </a:r>
            <a:r>
              <a:rPr lang="cs-CZ" altLang="cs-CZ" sz="2400" i="1" dirty="0" err="1">
                <a:solidFill>
                  <a:srgbClr val="002060"/>
                </a:solidFill>
              </a:rPr>
              <a:t>talk.</a:t>
            </a:r>
            <a:r>
              <a:rPr lang="cs-CZ" altLang="cs-CZ" sz="2400" dirty="0" err="1">
                <a:solidFill>
                  <a:srgbClr val="002060"/>
                </a:solidFill>
              </a:rPr>
              <a:t>Polyglot</a:t>
            </a:r>
            <a:r>
              <a:rPr lang="cs-CZ" altLang="cs-CZ" sz="2400" dirty="0">
                <a:solidFill>
                  <a:srgbClr val="002060"/>
                </a:solidFill>
              </a:rPr>
              <a:t>, 2004. </a:t>
            </a:r>
          </a:p>
        </p:txBody>
      </p:sp>
    </p:spTree>
    <p:extLst>
      <p:ext uri="{BB962C8B-B14F-4D97-AF65-F5344CB8AC3E}">
        <p14:creationId xmlns:p14="http://schemas.microsoft.com/office/powerpoint/2010/main" val="10308660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41</TotalTime>
  <Words>379</Words>
  <Application>Microsoft Office PowerPoint</Application>
  <PresentationFormat>Širokoúhlá obrazovka</PresentationFormat>
  <Paragraphs>56</Paragraphs>
  <Slides>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Calibri</vt:lpstr>
      <vt:lpstr>Tw Cen MT</vt:lpstr>
      <vt:lpstr>Tw Cen MT Condensed</vt:lpstr>
      <vt:lpstr>Wingdings</vt:lpstr>
      <vt:lpstr>Wingdings 3</vt:lpstr>
      <vt:lpstr>Integrál</vt:lpstr>
      <vt:lpstr>Hard x hardly</vt:lpstr>
      <vt:lpstr>Prezentace aplikace PowerPoint</vt:lpstr>
      <vt:lpstr>Prezentace aplikace PowerPoint</vt:lpstr>
      <vt:lpstr>Prezentace aplikace PowerPoint</vt:lpstr>
      <vt:lpstr>Prezentace aplikace PowerPoint</vt:lpstr>
      <vt:lpstr>Source Reference: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 x hardly</dc:title>
  <dc:creator>Krejčová Kristýna</dc:creator>
  <cp:lastModifiedBy>Kristýna Krejčová</cp:lastModifiedBy>
  <cp:revision>13</cp:revision>
  <dcterms:created xsi:type="dcterms:W3CDTF">2016-10-20T11:17:41Z</dcterms:created>
  <dcterms:modified xsi:type="dcterms:W3CDTF">2020-11-20T14:14:24Z</dcterms:modified>
</cp:coreProperties>
</file>