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8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7D80D-5B43-4456-8F0A-3F85952575A6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DFA8D-C9C0-4ECA-ABE1-E2196C018E1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29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31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8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6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139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86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51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7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11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19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93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0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8B16-D219-4175-AC3E-4BF4E6F6D49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16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/>
                </a:solidFill>
              </a:rPr>
              <a:t>Can</a:t>
            </a:r>
            <a:r>
              <a:rPr lang="cs-CZ" u="sng" dirty="0">
                <a:solidFill>
                  <a:schemeClr val="tx2"/>
                </a:solidFill>
              </a:rPr>
              <a:t>, </a:t>
            </a:r>
            <a:r>
              <a:rPr lang="cs-CZ" u="sng" dirty="0" err="1">
                <a:solidFill>
                  <a:schemeClr val="tx2"/>
                </a:solidFill>
              </a:rPr>
              <a:t>be</a:t>
            </a:r>
            <a:r>
              <a:rPr lang="cs-CZ" u="sng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able</a:t>
            </a:r>
            <a:r>
              <a:rPr lang="cs-CZ" u="sng" dirty="0">
                <a:solidFill>
                  <a:schemeClr val="tx2"/>
                </a:solidFill>
              </a:rPr>
              <a:t> to</a:t>
            </a: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xfrm>
            <a:off x="1475656" y="3284984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23729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Autofit/>
          </a:bodyPr>
          <a:lstStyle/>
          <a:p>
            <a:r>
              <a:rPr lang="cs-CZ" sz="4000" u="sng" dirty="0" err="1">
                <a:solidFill>
                  <a:srgbClr val="002060"/>
                </a:solidFill>
              </a:rPr>
              <a:t>Can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err="1">
                <a:solidFill>
                  <a:srgbClr val="002060"/>
                </a:solidFill>
              </a:rPr>
              <a:t>Modal</a:t>
            </a:r>
            <a:r>
              <a:rPr lang="cs-CZ" sz="3200" dirty="0">
                <a:solidFill>
                  <a:srgbClr val="002060"/>
                </a:solidFill>
              </a:rPr>
              <a:t> verb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err="1">
                <a:solidFill>
                  <a:srgbClr val="002060"/>
                </a:solidFill>
              </a:rPr>
              <a:t>Only</a:t>
            </a:r>
            <a:r>
              <a:rPr lang="cs-CZ" sz="3200" dirty="0">
                <a:solidFill>
                  <a:srgbClr val="00206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present</a:t>
            </a:r>
            <a:r>
              <a:rPr lang="cs-CZ" sz="3200" dirty="0">
                <a:solidFill>
                  <a:srgbClr val="002060"/>
                </a:solidFill>
              </a:rPr>
              <a:t> tense</a:t>
            </a:r>
          </a:p>
          <a:p>
            <a:pPr marL="457200" lvl="1" indent="0">
              <a:buNone/>
            </a:pPr>
            <a:r>
              <a:rPr lang="cs-CZ" sz="4000" u="sng" dirty="0" err="1">
                <a:solidFill>
                  <a:srgbClr val="002060"/>
                </a:solidFill>
              </a:rPr>
              <a:t>Could</a:t>
            </a:r>
            <a:endParaRPr lang="cs-CZ" sz="4000" u="sng" dirty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002060"/>
                </a:solidFill>
              </a:rPr>
              <a:t>Past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002060"/>
                </a:solidFill>
              </a:rPr>
              <a:t>Use: past</a:t>
            </a: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conditionals</a:t>
            </a:r>
            <a:endParaRPr lang="cs-CZ" sz="3200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polite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questions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requests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72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447946"/>
              </p:ext>
            </p:extLst>
          </p:nvPr>
        </p:nvGraphicFramePr>
        <p:xfrm>
          <a:off x="107950" y="1125538"/>
          <a:ext cx="9036050" cy="50662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4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/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47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n-US" sz="280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perfect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ill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Conditional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would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g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oing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´m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23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Infinitive x </a:t>
            </a:r>
            <a:r>
              <a:rPr lang="cs-CZ" u="sng" dirty="0" err="1">
                <a:solidFill>
                  <a:srgbClr val="002060"/>
                </a:solidFill>
              </a:rPr>
              <a:t>gerund</a:t>
            </a:r>
            <a:endParaRPr lang="cs-CZ" u="sng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657564"/>
              </p:ext>
            </p:extLst>
          </p:nvPr>
        </p:nvGraphicFramePr>
        <p:xfrm>
          <a:off x="1547664" y="2780928"/>
          <a:ext cx="6624736" cy="19728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04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0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6408">
                <a:tc>
                  <a:txBody>
                    <a:bodyPr/>
                    <a:lstStyle/>
                    <a:p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to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408"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Not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2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72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00A567-9F9D-410A-9BAC-6536ADD8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700088"/>
            <a:ext cx="7886700" cy="604837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7411" name="Zástupný obsah 2">
            <a:extLst>
              <a:ext uri="{FF2B5EF4-FFF2-40B4-BE49-F238E27FC236}">
                <a16:creationId xmlns:a16="http://schemas.microsoft.com/office/drawing/2014/main" id="{4DB5988B-7C27-4C4D-B051-8FCABCC99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227</Words>
  <Application>Microsoft Office PowerPoint</Application>
  <PresentationFormat>Předvádění na obrazovce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Can, be able to</vt:lpstr>
      <vt:lpstr>Prezentace aplikace PowerPoint</vt:lpstr>
      <vt:lpstr>Prezentace aplikace PowerPoint</vt:lpstr>
      <vt:lpstr>Infinitive x gerund</vt:lpstr>
      <vt:lpstr>Source references: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to, must</dc:title>
  <dc:creator>Krejčová Kristýna</dc:creator>
  <cp:lastModifiedBy>Kristýna Krejčová</cp:lastModifiedBy>
  <cp:revision>11</cp:revision>
  <dcterms:created xsi:type="dcterms:W3CDTF">2014-05-29T11:08:01Z</dcterms:created>
  <dcterms:modified xsi:type="dcterms:W3CDTF">2020-11-20T11:43:30Z</dcterms:modified>
</cp:coreProperties>
</file>