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2" r:id="rId4"/>
    <p:sldId id="263" r:id="rId5"/>
    <p:sldId id="257" r:id="rId6"/>
    <p:sldId id="268" r:id="rId7"/>
    <p:sldId id="259" r:id="rId8"/>
    <p:sldId id="266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4C28BB-FC31-42BF-9A85-D37C521C8240}" v="52" dt="2020-11-19T11:43:08.1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jčová Kristýna" userId="87348a6a-687a-440f-8b8a-e4a598f218ba" providerId="ADAL" clId="{CE4C28BB-FC31-42BF-9A85-D37C521C8240}"/>
    <pc:docChg chg="undo custSel addSld delSld modSld">
      <pc:chgData name="Krejčová Kristýna" userId="87348a6a-687a-440f-8b8a-e4a598f218ba" providerId="ADAL" clId="{CE4C28BB-FC31-42BF-9A85-D37C521C8240}" dt="2020-11-20T11:12:37.243" v="1298" actId="122"/>
      <pc:docMkLst>
        <pc:docMk/>
      </pc:docMkLst>
      <pc:sldChg chg="addSp delSp modSp mod">
        <pc:chgData name="Krejčová Kristýna" userId="87348a6a-687a-440f-8b8a-e4a598f218ba" providerId="ADAL" clId="{CE4C28BB-FC31-42BF-9A85-D37C521C8240}" dt="2020-11-19T07:55:47.743" v="18" actId="478"/>
        <pc:sldMkLst>
          <pc:docMk/>
          <pc:sldMk cId="1596697556" sldId="256"/>
        </pc:sldMkLst>
        <pc:spChg chg="mod">
          <ac:chgData name="Krejčová Kristýna" userId="87348a6a-687a-440f-8b8a-e4a598f218ba" providerId="ADAL" clId="{CE4C28BB-FC31-42BF-9A85-D37C521C8240}" dt="2020-11-19T07:55:04.543" v="14" actId="207"/>
          <ac:spMkLst>
            <pc:docMk/>
            <pc:sldMk cId="1596697556" sldId="256"/>
            <ac:spMk id="2" creationId="{00000000-0000-0000-0000-000000000000}"/>
          </ac:spMkLst>
        </pc:spChg>
        <pc:spChg chg="del mod">
          <ac:chgData name="Krejčová Kristýna" userId="87348a6a-687a-440f-8b8a-e4a598f218ba" providerId="ADAL" clId="{CE4C28BB-FC31-42BF-9A85-D37C521C8240}" dt="2020-11-19T07:55:40.166" v="16" actId="478"/>
          <ac:spMkLst>
            <pc:docMk/>
            <pc:sldMk cId="1596697556" sldId="256"/>
            <ac:spMk id="3" creationId="{00000000-0000-0000-0000-000000000000}"/>
          </ac:spMkLst>
        </pc:spChg>
        <pc:spChg chg="mod">
          <ac:chgData name="Krejčová Kristýna" userId="87348a6a-687a-440f-8b8a-e4a598f218ba" providerId="ADAL" clId="{CE4C28BB-FC31-42BF-9A85-D37C521C8240}" dt="2020-11-19T07:55:45.790" v="17" actId="1076"/>
          <ac:spMkLst>
            <pc:docMk/>
            <pc:sldMk cId="1596697556" sldId="256"/>
            <ac:spMk id="4" creationId="{00000000-0000-0000-0000-000000000000}"/>
          </ac:spMkLst>
        </pc:spChg>
        <pc:spChg chg="add del mod">
          <ac:chgData name="Krejčová Kristýna" userId="87348a6a-687a-440f-8b8a-e4a598f218ba" providerId="ADAL" clId="{CE4C28BB-FC31-42BF-9A85-D37C521C8240}" dt="2020-11-19T07:55:47.743" v="18" actId="478"/>
          <ac:spMkLst>
            <pc:docMk/>
            <pc:sldMk cId="1596697556" sldId="256"/>
            <ac:spMk id="6" creationId="{74BDCBB8-97E5-4DDB-8AFA-EFF4AAF7AD40}"/>
          </ac:spMkLst>
        </pc:spChg>
      </pc:sldChg>
      <pc:sldChg chg="addSp delSp modSp mod">
        <pc:chgData name="Krejčová Kristýna" userId="87348a6a-687a-440f-8b8a-e4a598f218ba" providerId="ADAL" clId="{CE4C28BB-FC31-42BF-9A85-D37C521C8240}" dt="2020-11-19T09:09:51.351" v="1293" actId="11529"/>
        <pc:sldMkLst>
          <pc:docMk/>
          <pc:sldMk cId="1421007392" sldId="257"/>
        </pc:sldMkLst>
        <pc:spChg chg="mod">
          <ac:chgData name="Krejčová Kristýna" userId="87348a6a-687a-440f-8b8a-e4a598f218ba" providerId="ADAL" clId="{CE4C28BB-FC31-42BF-9A85-D37C521C8240}" dt="2020-11-19T08:44:01.830" v="46" actId="207"/>
          <ac:spMkLst>
            <pc:docMk/>
            <pc:sldMk cId="1421007392" sldId="257"/>
            <ac:spMk id="2" creationId="{00000000-0000-0000-0000-000000000000}"/>
          </ac:spMkLst>
        </pc:spChg>
        <pc:spChg chg="mod">
          <ac:chgData name="Krejčová Kristýna" userId="87348a6a-687a-440f-8b8a-e4a598f218ba" providerId="ADAL" clId="{CE4C28BB-FC31-42BF-9A85-D37C521C8240}" dt="2020-11-19T08:43:46.940" v="45" actId="207"/>
          <ac:spMkLst>
            <pc:docMk/>
            <pc:sldMk cId="1421007392" sldId="257"/>
            <ac:spMk id="3" creationId="{00000000-0000-0000-0000-000000000000}"/>
          </ac:spMkLst>
        </pc:spChg>
        <pc:spChg chg="add del mod">
          <ac:chgData name="Krejčová Kristýna" userId="87348a6a-687a-440f-8b8a-e4a598f218ba" providerId="ADAL" clId="{CE4C28BB-FC31-42BF-9A85-D37C521C8240}" dt="2020-11-19T09:09:51.351" v="1293" actId="11529"/>
          <ac:spMkLst>
            <pc:docMk/>
            <pc:sldMk cId="1421007392" sldId="257"/>
            <ac:spMk id="4" creationId="{BF8FB667-8472-4B63-B447-DE57A270C2B2}"/>
          </ac:spMkLst>
        </pc:spChg>
      </pc:sldChg>
      <pc:sldChg chg="modSp mod">
        <pc:chgData name="Krejčová Kristýna" userId="87348a6a-687a-440f-8b8a-e4a598f218ba" providerId="ADAL" clId="{CE4C28BB-FC31-42BF-9A85-D37C521C8240}" dt="2020-11-20T11:12:37.243" v="1298" actId="122"/>
        <pc:sldMkLst>
          <pc:docMk/>
          <pc:sldMk cId="3598603581" sldId="259"/>
        </pc:sldMkLst>
        <pc:graphicFrameChg chg="mod modGraphic">
          <ac:chgData name="Krejčová Kristýna" userId="87348a6a-687a-440f-8b8a-e4a598f218ba" providerId="ADAL" clId="{CE4C28BB-FC31-42BF-9A85-D37C521C8240}" dt="2020-11-20T11:12:37.243" v="1298" actId="122"/>
          <ac:graphicFrameMkLst>
            <pc:docMk/>
            <pc:sldMk cId="3598603581" sldId="259"/>
            <ac:graphicFrameMk id="5" creationId="{B8DC8510-DD50-4413-89F2-71924474B113}"/>
          </ac:graphicFrameMkLst>
        </pc:graphicFrameChg>
      </pc:sldChg>
      <pc:sldChg chg="add">
        <pc:chgData name="Krejčová Kristýna" userId="87348a6a-687a-440f-8b8a-e4a598f218ba" providerId="ADAL" clId="{CE4C28BB-FC31-42BF-9A85-D37C521C8240}" dt="2020-11-19T07:53:02.360" v="0"/>
        <pc:sldMkLst>
          <pc:docMk/>
          <pc:sldMk cId="0" sldId="260"/>
        </pc:sldMkLst>
      </pc:sldChg>
      <pc:sldChg chg="add">
        <pc:chgData name="Krejčová Kristýna" userId="87348a6a-687a-440f-8b8a-e4a598f218ba" providerId="ADAL" clId="{CE4C28BB-FC31-42BF-9A85-D37C521C8240}" dt="2020-11-19T07:53:02.360" v="0"/>
        <pc:sldMkLst>
          <pc:docMk/>
          <pc:sldMk cId="0" sldId="262"/>
        </pc:sldMkLst>
      </pc:sldChg>
      <pc:sldChg chg="add">
        <pc:chgData name="Krejčová Kristýna" userId="87348a6a-687a-440f-8b8a-e4a598f218ba" providerId="ADAL" clId="{CE4C28BB-FC31-42BF-9A85-D37C521C8240}" dt="2020-11-19T07:53:02.360" v="0"/>
        <pc:sldMkLst>
          <pc:docMk/>
          <pc:sldMk cId="0" sldId="263"/>
        </pc:sldMkLst>
      </pc:sldChg>
      <pc:sldChg chg="del">
        <pc:chgData name="Krejčová Kristýna" userId="87348a6a-687a-440f-8b8a-e4a598f218ba" providerId="ADAL" clId="{CE4C28BB-FC31-42BF-9A85-D37C521C8240}" dt="2020-11-19T08:41:44.137" v="20" actId="47"/>
        <pc:sldMkLst>
          <pc:docMk/>
          <pc:sldMk cId="2897894012" sldId="264"/>
        </pc:sldMkLst>
      </pc:sldChg>
      <pc:sldChg chg="modSp add del mod">
        <pc:chgData name="Krejčová Kristýna" userId="87348a6a-687a-440f-8b8a-e4a598f218ba" providerId="ADAL" clId="{CE4C28BB-FC31-42BF-9A85-D37C521C8240}" dt="2020-11-19T11:43:13.328" v="1296" actId="1076"/>
        <pc:sldMkLst>
          <pc:docMk/>
          <pc:sldMk cId="47320952" sldId="266"/>
        </pc:sldMkLst>
        <pc:spChg chg="del">
          <ac:chgData name="Krejčová Kristýna" userId="87348a6a-687a-440f-8b8a-e4a598f218ba" providerId="ADAL" clId="{CE4C28BB-FC31-42BF-9A85-D37C521C8240}" dt="2020-11-19T08:44:10.036" v="47" actId="478"/>
          <ac:spMkLst>
            <pc:docMk/>
            <pc:sldMk cId="47320952" sldId="266"/>
            <ac:spMk id="2" creationId="{EC68B47B-0956-4EAA-AFC8-34947C24A983}"/>
          </ac:spMkLst>
        </pc:spChg>
        <pc:spChg chg="mod">
          <ac:chgData name="Krejčová Kristýna" userId="87348a6a-687a-440f-8b8a-e4a598f218ba" providerId="ADAL" clId="{CE4C28BB-FC31-42BF-9A85-D37C521C8240}" dt="2020-11-19T09:08:37.466" v="1277" actId="20578"/>
          <ac:spMkLst>
            <pc:docMk/>
            <pc:sldMk cId="47320952" sldId="266"/>
            <ac:spMk id="3" creationId="{7961609A-779D-47B1-8138-14E3210057DD}"/>
          </ac:spMkLst>
        </pc:spChg>
        <pc:spChg chg="mod">
          <ac:chgData name="Krejčová Kristýna" userId="87348a6a-687a-440f-8b8a-e4a598f218ba" providerId="ADAL" clId="{CE4C28BB-FC31-42BF-9A85-D37C521C8240}" dt="2020-11-19T11:43:13.328" v="1296" actId="1076"/>
          <ac:spMkLst>
            <pc:docMk/>
            <pc:sldMk cId="47320952" sldId="266"/>
            <ac:spMk id="4" creationId="{F96F0556-292F-422B-9195-CB4E6ED0242E}"/>
          </ac:spMkLst>
        </pc:spChg>
      </pc:sldChg>
      <pc:sldChg chg="new del">
        <pc:chgData name="Krejčová Kristýna" userId="87348a6a-687a-440f-8b8a-e4a598f218ba" providerId="ADAL" clId="{CE4C28BB-FC31-42BF-9A85-D37C521C8240}" dt="2020-11-19T08:46:59.497" v="391" actId="47"/>
        <pc:sldMkLst>
          <pc:docMk/>
          <pc:sldMk cId="2305677766" sldId="267"/>
        </pc:sldMkLst>
      </pc:sldChg>
      <pc:sldChg chg="addSp modSp add mod modAnim">
        <pc:chgData name="Krejčová Kristýna" userId="87348a6a-687a-440f-8b8a-e4a598f218ba" providerId="ADAL" clId="{CE4C28BB-FC31-42BF-9A85-D37C521C8240}" dt="2020-11-19T08:53:15.166" v="971" actId="1076"/>
        <pc:sldMkLst>
          <pc:docMk/>
          <pc:sldMk cId="1002056362" sldId="268"/>
        </pc:sldMkLst>
        <pc:spChg chg="mod">
          <ac:chgData name="Krejčová Kristýna" userId="87348a6a-687a-440f-8b8a-e4a598f218ba" providerId="ADAL" clId="{CE4C28BB-FC31-42BF-9A85-D37C521C8240}" dt="2020-11-19T08:52:13.704" v="960" actId="20577"/>
          <ac:spMkLst>
            <pc:docMk/>
            <pc:sldMk cId="1002056362" sldId="268"/>
            <ac:spMk id="3" creationId="{7961609A-779D-47B1-8138-14E3210057DD}"/>
          </ac:spMkLst>
        </pc:spChg>
        <pc:spChg chg="add mod">
          <ac:chgData name="Krejčová Kristýna" userId="87348a6a-687a-440f-8b8a-e4a598f218ba" providerId="ADAL" clId="{CE4C28BB-FC31-42BF-9A85-D37C521C8240}" dt="2020-11-19T08:53:15.166" v="971" actId="1076"/>
          <ac:spMkLst>
            <pc:docMk/>
            <pc:sldMk cId="1002056362" sldId="268"/>
            <ac:spMk id="4" creationId="{4B04798C-6DB5-4315-9A48-D7399B192585}"/>
          </ac:spMkLst>
        </pc:spChg>
      </pc:sldChg>
    </pc:docChg>
  </pc:docChgLst>
  <pc:docChgLst>
    <pc:chgData name="Krejčová Kristýna" userId="87348a6a-687a-440f-8b8a-e4a598f218ba" providerId="ADAL" clId="{F1EF90E7-34EF-47E4-9808-62FC6DC4FC18}"/>
    <pc:docChg chg="custSel addSld delSld modSld">
      <pc:chgData name="Krejčová Kristýna" userId="87348a6a-687a-440f-8b8a-e4a598f218ba" providerId="ADAL" clId="{F1EF90E7-34EF-47E4-9808-62FC6DC4FC18}" dt="2020-10-21T13:00:34.748" v="52" actId="255"/>
      <pc:docMkLst>
        <pc:docMk/>
      </pc:docMkLst>
      <pc:sldChg chg="del">
        <pc:chgData name="Krejčová Kristýna" userId="87348a6a-687a-440f-8b8a-e4a598f218ba" providerId="ADAL" clId="{F1EF90E7-34EF-47E4-9808-62FC6DC4FC18}" dt="2020-10-21T12:52:46.786" v="5" actId="47"/>
        <pc:sldMkLst>
          <pc:docMk/>
          <pc:sldMk cId="851164526" sldId="258"/>
        </pc:sldMkLst>
      </pc:sldChg>
      <pc:sldChg chg="add">
        <pc:chgData name="Krejčová Kristýna" userId="87348a6a-687a-440f-8b8a-e4a598f218ba" providerId="ADAL" clId="{F1EF90E7-34EF-47E4-9808-62FC6DC4FC18}" dt="2020-10-21T12:52:43.713" v="0"/>
        <pc:sldMkLst>
          <pc:docMk/>
          <pc:sldMk cId="3598603581" sldId="259"/>
        </pc:sldMkLst>
      </pc:sldChg>
      <pc:sldChg chg="del">
        <pc:chgData name="Krejčová Kristýna" userId="87348a6a-687a-440f-8b8a-e4a598f218ba" providerId="ADAL" clId="{F1EF90E7-34EF-47E4-9808-62FC6DC4FC18}" dt="2020-10-21T12:52:48.836" v="6" actId="47"/>
        <pc:sldMkLst>
          <pc:docMk/>
          <pc:sldMk cId="3450415357" sldId="260"/>
        </pc:sldMkLst>
      </pc:sldChg>
      <pc:sldChg chg="del">
        <pc:chgData name="Krejčová Kristýna" userId="87348a6a-687a-440f-8b8a-e4a598f218ba" providerId="ADAL" clId="{F1EF90E7-34EF-47E4-9808-62FC6DC4FC18}" dt="2020-10-21T12:52:51.364" v="7" actId="47"/>
        <pc:sldMkLst>
          <pc:docMk/>
          <pc:sldMk cId="1030866095" sldId="261"/>
        </pc:sldMkLst>
      </pc:sldChg>
      <pc:sldChg chg="modSp add mod">
        <pc:chgData name="Krejčová Kristýna" userId="87348a6a-687a-440f-8b8a-e4a598f218ba" providerId="ADAL" clId="{F1EF90E7-34EF-47E4-9808-62FC6DC4FC18}" dt="2020-10-21T13:00:34.748" v="52" actId="255"/>
        <pc:sldMkLst>
          <pc:docMk/>
          <pc:sldMk cId="2897894012" sldId="264"/>
        </pc:sldMkLst>
        <pc:spChg chg="mod">
          <ac:chgData name="Krejčová Kristýna" userId="87348a6a-687a-440f-8b8a-e4a598f218ba" providerId="ADAL" clId="{F1EF90E7-34EF-47E4-9808-62FC6DC4FC18}" dt="2020-10-21T13:00:19.582" v="50" actId="14100"/>
          <ac:spMkLst>
            <pc:docMk/>
            <pc:sldMk cId="2897894012" sldId="264"/>
            <ac:spMk id="3" creationId="{09DC78C8-1762-4F32-AA91-5B1E8A44B2B4}"/>
          </ac:spMkLst>
        </pc:spChg>
        <pc:spChg chg="mod">
          <ac:chgData name="Krejčová Kristýna" userId="87348a6a-687a-440f-8b8a-e4a598f218ba" providerId="ADAL" clId="{F1EF90E7-34EF-47E4-9808-62FC6DC4FC18}" dt="2020-10-21T13:00:34.748" v="52" actId="255"/>
          <ac:spMkLst>
            <pc:docMk/>
            <pc:sldMk cId="2897894012" sldId="264"/>
            <ac:spMk id="4" creationId="{7E59A6D4-5A1B-4361-A61C-EFB23BB292DB}"/>
          </ac:spMkLst>
        </pc:spChg>
      </pc:sldChg>
      <pc:sldChg chg="modSp add mod">
        <pc:chgData name="Krejčová Kristýna" userId="87348a6a-687a-440f-8b8a-e4a598f218ba" providerId="ADAL" clId="{F1EF90E7-34EF-47E4-9808-62FC6DC4FC18}" dt="2020-10-21T12:53:30.855" v="14" actId="14100"/>
        <pc:sldMkLst>
          <pc:docMk/>
          <pc:sldMk cId="3864930008" sldId="265"/>
        </pc:sldMkLst>
        <pc:spChg chg="mod">
          <ac:chgData name="Krejčová Kristýna" userId="87348a6a-687a-440f-8b8a-e4a598f218ba" providerId="ADAL" clId="{F1EF90E7-34EF-47E4-9808-62FC6DC4FC18}" dt="2020-10-21T12:53:05.913" v="9" actId="120"/>
          <ac:spMkLst>
            <pc:docMk/>
            <pc:sldMk cId="3864930008" sldId="265"/>
            <ac:spMk id="2" creationId="{88AEF036-3A46-44C1-878F-F458C56D9EE7}"/>
          </ac:spMkLst>
        </pc:spChg>
        <pc:spChg chg="mod">
          <ac:chgData name="Krejčová Kristýna" userId="87348a6a-687a-440f-8b8a-e4a598f218ba" providerId="ADAL" clId="{F1EF90E7-34EF-47E4-9808-62FC6DC4FC18}" dt="2020-10-21T12:53:30.855" v="14" actId="14100"/>
          <ac:spMkLst>
            <pc:docMk/>
            <pc:sldMk cId="3864930008" sldId="265"/>
            <ac:spMk id="3" creationId="{A5329E3F-0CDB-4A0A-8449-A8FE903BA3A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2447E-4750-4B33-BEC0-93A2B88BEEF9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6A65E4-40DB-4832-9A55-8397C85F91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25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4803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337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45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85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2102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1134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371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68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36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9278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4E4BA-B5CE-4FD2-93FF-D06826165153}" type="datetimeFigureOut">
              <a:rPr lang="cs-CZ" smtClean="0"/>
              <a:t>20.11.2020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0E6E1-443F-46CC-AA48-0B43FCB0F3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260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>
                <a:solidFill>
                  <a:srgbClr val="002060"/>
                </a:solidFill>
              </a:rPr>
              <a:t>First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conditional</a:t>
            </a:r>
            <a:r>
              <a:rPr lang="cs-CZ" dirty="0">
                <a:solidFill>
                  <a:srgbClr val="002060"/>
                </a:solidFill>
              </a:rPr>
              <a:t> </a:t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dirty="0" err="1">
                <a:solidFill>
                  <a:srgbClr val="002060"/>
                </a:solidFill>
              </a:rPr>
              <a:t>Time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clauses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457200" y="388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</a:p>
        </p:txBody>
      </p:sp>
    </p:spTree>
    <p:extLst>
      <p:ext uri="{BB962C8B-B14F-4D97-AF65-F5344CB8AC3E}">
        <p14:creationId xmlns:p14="http://schemas.microsoft.com/office/powerpoint/2010/main" val="1596697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>
            <a:extLst>
              <a:ext uri="{FF2B5EF4-FFF2-40B4-BE49-F238E27FC236}">
                <a16:creationId xmlns:a16="http://schemas.microsoft.com/office/drawing/2014/main" id="{CFDBA99C-0CB5-47CF-9B65-168D510F4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r>
              <a:rPr lang="cs-CZ" altLang="cs-CZ" u="sng">
                <a:solidFill>
                  <a:srgbClr val="002060"/>
                </a:solidFill>
              </a:rPr>
              <a:t>1</a:t>
            </a:r>
            <a:r>
              <a:rPr lang="cs-CZ" altLang="cs-CZ" u="sng" baseline="30000">
                <a:solidFill>
                  <a:srgbClr val="002060"/>
                </a:solidFill>
              </a:rPr>
              <a:t>st</a:t>
            </a:r>
            <a:r>
              <a:rPr lang="cs-CZ" altLang="cs-CZ" u="sng">
                <a:solidFill>
                  <a:srgbClr val="002060"/>
                </a:solidFill>
              </a:rPr>
              <a:t> conditional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FBE57BF2-C854-4EDC-BA6E-C9855E3C2CAE}"/>
              </a:ext>
            </a:extLst>
          </p:cNvPr>
          <p:cNvGraphicFramePr>
            <a:graphicFrameLocks noGrp="1"/>
          </p:cNvGraphicFramePr>
          <p:nvPr/>
        </p:nvGraphicFramePr>
        <p:xfrm>
          <a:off x="900113" y="2492375"/>
          <a:ext cx="7416800" cy="21605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80294">
                <a:tc>
                  <a:txBody>
                    <a:bodyPr/>
                    <a:lstStyle/>
                    <a:p>
                      <a:r>
                        <a:rPr lang="cs-CZ" sz="3200" b="1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1" dirty="0"/>
                        <a:t>+ </a:t>
                      </a:r>
                      <a:r>
                        <a:rPr lang="cs-CZ" sz="3200" b="1" dirty="0" err="1"/>
                        <a:t>present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1" dirty="0" err="1"/>
                        <a:t>future</a:t>
                      </a:r>
                      <a:r>
                        <a:rPr lang="cs-CZ" sz="3200" b="1" dirty="0"/>
                        <a:t> </a:t>
                      </a:r>
                      <a:r>
                        <a:rPr lang="cs-CZ" sz="3200" b="1" dirty="0" err="1"/>
                        <a:t>simple</a:t>
                      </a:r>
                      <a:endParaRPr lang="cs-CZ" sz="3200" b="1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294">
                <a:tc>
                  <a:txBody>
                    <a:bodyPr/>
                    <a:lstStyle/>
                    <a:p>
                      <a:r>
                        <a:rPr lang="cs-CZ" sz="3200" b="0" dirty="0" err="1"/>
                        <a:t>future</a:t>
                      </a:r>
                      <a:r>
                        <a:rPr lang="cs-CZ" sz="3200" b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tc>
                  <a:txBody>
                    <a:bodyPr/>
                    <a:lstStyle/>
                    <a:p>
                      <a:r>
                        <a:rPr lang="cs-CZ" sz="3200" b="0" dirty="0" err="1">
                          <a:solidFill>
                            <a:srgbClr val="FF0000"/>
                          </a:solidFill>
                        </a:rPr>
                        <a:t>If</a:t>
                      </a:r>
                      <a:r>
                        <a:rPr lang="cs-CZ" sz="3200" b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cs-CZ" sz="3200" b="0" dirty="0"/>
                        <a:t>+ </a:t>
                      </a:r>
                      <a:r>
                        <a:rPr lang="cs-CZ" sz="3200" b="0" dirty="0" err="1"/>
                        <a:t>present</a:t>
                      </a:r>
                      <a:r>
                        <a:rPr lang="cs-CZ" sz="3200" b="0" dirty="0"/>
                        <a:t> </a:t>
                      </a:r>
                      <a:r>
                        <a:rPr lang="cs-CZ" sz="3200" b="0" dirty="0" err="1"/>
                        <a:t>simple</a:t>
                      </a:r>
                      <a:endParaRPr lang="cs-CZ" sz="3200" b="0" dirty="0"/>
                    </a:p>
                  </a:txBody>
                  <a:tcPr marT="45727" marB="4572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ED58FB-8498-4A3F-9D24-47FF78572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cs-CZ" u="sng" dirty="0" err="1">
                <a:solidFill>
                  <a:srgbClr val="002060"/>
                </a:solidFill>
              </a:rPr>
              <a:t>Present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simple</a:t>
            </a:r>
            <a:br>
              <a:rPr lang="cs-CZ" u="sng" dirty="0">
                <a:solidFill>
                  <a:srgbClr val="002060"/>
                </a:solidFill>
              </a:rPr>
            </a:br>
            <a:r>
              <a:rPr lang="cs-CZ" sz="3100" dirty="0">
                <a:solidFill>
                  <a:srgbClr val="002060"/>
                </a:solidFill>
              </a:rPr>
              <a:t>3</a:t>
            </a:r>
            <a:r>
              <a:rPr lang="cs-CZ" sz="3100" baseline="30000" dirty="0">
                <a:solidFill>
                  <a:srgbClr val="002060"/>
                </a:solidFill>
              </a:rPr>
              <a:t>rd</a:t>
            </a:r>
            <a:r>
              <a:rPr lang="cs-CZ" sz="3100" dirty="0">
                <a:solidFill>
                  <a:srgbClr val="002060"/>
                </a:solidFill>
              </a:rPr>
              <a:t> person</a:t>
            </a:r>
            <a:r>
              <a:rPr lang="en-US" sz="3100" dirty="0">
                <a:solidFill>
                  <a:srgbClr val="002060"/>
                </a:solidFill>
              </a:rPr>
              <a:t> singular</a:t>
            </a:r>
            <a:r>
              <a:rPr lang="cs-CZ" sz="3100" dirty="0">
                <a:solidFill>
                  <a:srgbClr val="002060"/>
                </a:solidFill>
              </a:rPr>
              <a:t> +s/es</a:t>
            </a:r>
            <a:br>
              <a:rPr lang="cs-CZ" sz="3100" dirty="0">
                <a:solidFill>
                  <a:srgbClr val="002060"/>
                </a:solidFill>
              </a:rPr>
            </a:br>
            <a:r>
              <a:rPr lang="en-US" sz="3100" dirty="0" err="1">
                <a:solidFill>
                  <a:srgbClr val="002060"/>
                </a:solidFill>
              </a:rPr>
              <a:t>Q</a:t>
            </a:r>
            <a:r>
              <a:rPr lang="cs-CZ" sz="3100" dirty="0" err="1">
                <a:solidFill>
                  <a:srgbClr val="002060"/>
                </a:solidFill>
              </a:rPr>
              <a:t>uestions</a:t>
            </a:r>
            <a:r>
              <a:rPr lang="cs-CZ" sz="3100" dirty="0">
                <a:solidFill>
                  <a:srgbClr val="002060"/>
                </a:solidFill>
              </a:rPr>
              <a:t> – </a:t>
            </a:r>
            <a:r>
              <a:rPr lang="en-US" sz="3100" dirty="0">
                <a:solidFill>
                  <a:srgbClr val="002060"/>
                </a:solidFill>
              </a:rPr>
              <a:t>do/does</a:t>
            </a:r>
            <a:br>
              <a:rPr lang="en-US" sz="3100" dirty="0">
                <a:solidFill>
                  <a:srgbClr val="002060"/>
                </a:solidFill>
              </a:rPr>
            </a:br>
            <a:r>
              <a:rPr lang="en-US" sz="3100" dirty="0">
                <a:solidFill>
                  <a:srgbClr val="002060"/>
                </a:solidFill>
              </a:rPr>
              <a:t>Negative – don’t/doesn’t</a:t>
            </a:r>
            <a:endParaRPr lang="cs-CZ" sz="3100" dirty="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425069-F78C-4187-8822-63EFBF433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work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Does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Do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doesn’t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don’t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>
            <a:extLst>
              <a:ext uri="{FF2B5EF4-FFF2-40B4-BE49-F238E27FC236}">
                <a16:creationId xmlns:a16="http://schemas.microsoft.com/office/drawing/2014/main" id="{6369F67E-58BF-443F-9670-E896D321D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89138"/>
          </a:xfrm>
        </p:spPr>
        <p:txBody>
          <a:bodyPr/>
          <a:lstStyle/>
          <a:p>
            <a:r>
              <a:rPr lang="en-US" altLang="cs-CZ" sz="4000" u="sng">
                <a:solidFill>
                  <a:srgbClr val="002060"/>
                </a:solidFill>
              </a:rPr>
              <a:t>Future</a:t>
            </a:r>
            <a:r>
              <a:rPr lang="cs-CZ" altLang="cs-CZ" sz="4000" u="sng">
                <a:solidFill>
                  <a:srgbClr val="002060"/>
                </a:solidFill>
              </a:rPr>
              <a:t> simpl</a:t>
            </a:r>
            <a:r>
              <a:rPr lang="en-US" altLang="cs-CZ" sz="4000" u="sng">
                <a:solidFill>
                  <a:srgbClr val="002060"/>
                </a:solidFill>
              </a:rPr>
              <a:t>e</a:t>
            </a:r>
            <a:br>
              <a:rPr lang="cs-CZ" altLang="cs-CZ" sz="4000" u="sng">
                <a:solidFill>
                  <a:srgbClr val="002060"/>
                </a:solidFill>
              </a:rPr>
            </a:br>
            <a:r>
              <a:rPr lang="en-US" altLang="cs-CZ" sz="3100">
                <a:solidFill>
                  <a:srgbClr val="002060"/>
                </a:solidFill>
              </a:rPr>
              <a:t>will + infitive</a:t>
            </a:r>
            <a:br>
              <a:rPr lang="en-US" altLang="cs-CZ" sz="3100">
                <a:solidFill>
                  <a:srgbClr val="002060"/>
                </a:solidFill>
              </a:rPr>
            </a:br>
            <a:r>
              <a:rPr lang="en-US" altLang="cs-CZ" sz="3100">
                <a:solidFill>
                  <a:srgbClr val="002060"/>
                </a:solidFill>
              </a:rPr>
              <a:t>won’t (will not) + infitive</a:t>
            </a:r>
            <a:endParaRPr lang="cs-CZ" altLang="cs-CZ" sz="3100">
              <a:solidFill>
                <a:srgbClr val="00206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B789041-8092-4017-B335-444BF77E4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420888"/>
            <a:ext cx="9144000" cy="4104456"/>
          </a:xfrm>
          <a:ln>
            <a:miter lim="800000"/>
            <a:headEnd/>
            <a:tailEnd/>
          </a:ln>
        </p:spPr>
        <p:txBody>
          <a:bodyPr numCol="3">
            <a:noAutofit/>
          </a:bodyPr>
          <a:lstStyle/>
          <a:p>
            <a:pPr>
              <a:buFont typeface="Arial" charset="0"/>
              <a:buChar char="•"/>
              <a:defRPr/>
            </a:pPr>
            <a:r>
              <a:rPr lang="cs-CZ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work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I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he work?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she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 </a:t>
            </a:r>
            <a:r>
              <a:rPr lang="en-US" sz="2400" dirty="0">
                <a:solidFill>
                  <a:srgbClr val="002060"/>
                </a:solidFill>
              </a:rPr>
              <a:t>it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None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we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you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Will</a:t>
            </a:r>
            <a:r>
              <a:rPr lang="en-US" sz="2400" dirty="0">
                <a:solidFill>
                  <a:srgbClr val="002060"/>
                </a:solidFill>
              </a:rPr>
              <a:t> they work?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She </a:t>
            </a:r>
            <a:r>
              <a:rPr lang="en-US" sz="2400" dirty="0">
                <a:solidFill>
                  <a:srgbClr val="FF0000"/>
                </a:solidFill>
              </a:rPr>
              <a:t>won’t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It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 </a:t>
            </a:r>
            <a:r>
              <a:rPr lang="en-US" sz="2400" dirty="0">
                <a:solidFill>
                  <a:srgbClr val="FF0000"/>
                </a:solidFill>
              </a:rPr>
              <a:t>won’t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You </a:t>
            </a:r>
            <a:r>
              <a:rPr lang="en-US" sz="2400" dirty="0">
                <a:solidFill>
                  <a:srgbClr val="FF0000"/>
                </a:solidFill>
              </a:rPr>
              <a:t>won’t</a:t>
            </a:r>
            <a:r>
              <a:rPr lang="en-US" sz="2400" dirty="0">
                <a:solidFill>
                  <a:srgbClr val="002060"/>
                </a:solidFill>
              </a:rPr>
              <a:t> 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They </a:t>
            </a:r>
            <a:r>
              <a:rPr lang="en-US" sz="2400" dirty="0">
                <a:solidFill>
                  <a:srgbClr val="FF0000"/>
                </a:solidFill>
              </a:rPr>
              <a:t>won’t </a:t>
            </a:r>
            <a:r>
              <a:rPr lang="en-US" sz="2400" dirty="0">
                <a:solidFill>
                  <a:srgbClr val="002060"/>
                </a:solidFill>
              </a:rPr>
              <a:t>work.</a:t>
            </a:r>
            <a:endParaRPr lang="cs-CZ" sz="2400" dirty="0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  <a:defRPr/>
            </a:pPr>
            <a:endParaRPr lang="cs-CZ" sz="2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31" end="3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32" end="3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err="1">
                <a:solidFill>
                  <a:srgbClr val="002060"/>
                </a:solidFill>
              </a:rPr>
              <a:t>First</a:t>
            </a:r>
            <a:r>
              <a:rPr lang="cs-CZ" u="sng" dirty="0">
                <a:solidFill>
                  <a:srgbClr val="002060"/>
                </a:solidFill>
              </a:rPr>
              <a:t> </a:t>
            </a:r>
            <a:r>
              <a:rPr lang="cs-CZ" u="sng" dirty="0" err="1">
                <a:solidFill>
                  <a:srgbClr val="002060"/>
                </a:solidFill>
              </a:rPr>
              <a:t>conditional</a:t>
            </a:r>
            <a:br>
              <a:rPr lang="en-US" b="1" u="sng" dirty="0"/>
            </a:br>
            <a:endParaRPr lang="cs-CZ" sz="31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</a:rPr>
              <a:t>If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+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present simple</a:t>
            </a:r>
            <a:r>
              <a:rPr lang="en-US" dirty="0">
                <a:solidFill>
                  <a:srgbClr val="FF0000"/>
                </a:solidFill>
              </a:rPr>
              <a:t>,		</a:t>
            </a:r>
            <a:r>
              <a:rPr lang="en-US" b="1" dirty="0">
                <a:solidFill>
                  <a:srgbClr val="0070C0"/>
                </a:solidFill>
              </a:rPr>
              <a:t>future simple (will/won’t)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If</a:t>
            </a:r>
            <a:r>
              <a:rPr lang="cs-CZ" dirty="0"/>
              <a:t> </a:t>
            </a: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work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hard</a:t>
            </a:r>
            <a:r>
              <a:rPr lang="en-US" dirty="0">
                <a:solidFill>
                  <a:srgbClr val="FF0000"/>
                </a:solidFill>
              </a:rPr>
              <a:t>,		</a:t>
            </a:r>
            <a:r>
              <a:rPr lang="en-US" dirty="0">
                <a:solidFill>
                  <a:srgbClr val="002060"/>
                </a:solidFill>
              </a:rPr>
              <a:t> you </a:t>
            </a:r>
            <a:r>
              <a:rPr lang="en-US" dirty="0">
                <a:solidFill>
                  <a:srgbClr val="0070C0"/>
                </a:solidFill>
              </a:rPr>
              <a:t>will </a:t>
            </a:r>
            <a:r>
              <a:rPr lang="en-US" dirty="0">
                <a:solidFill>
                  <a:srgbClr val="002060"/>
                </a:solidFill>
              </a:rPr>
              <a:t>pass the exam.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en-US" dirty="0"/>
              <a:t> </a:t>
            </a:r>
            <a:r>
              <a:rPr lang="en-US" dirty="0">
                <a:solidFill>
                  <a:srgbClr val="0070C0"/>
                </a:solidFill>
              </a:rPr>
              <a:t>will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pass the exam</a:t>
            </a:r>
            <a:r>
              <a:rPr lang="en-US" dirty="0"/>
              <a:t>	 </a:t>
            </a: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you </a:t>
            </a:r>
            <a:r>
              <a:rPr lang="en-US" dirty="0">
                <a:solidFill>
                  <a:srgbClr val="00B050"/>
                </a:solidFill>
              </a:rPr>
              <a:t>work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hard.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4400" b="1" dirty="0">
                <a:solidFill>
                  <a:srgbClr val="FF0000"/>
                </a:solidFill>
              </a:rPr>
              <a:t>If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+ </a:t>
            </a:r>
            <a:r>
              <a:rPr lang="en-US" b="1" dirty="0">
                <a:solidFill>
                  <a:srgbClr val="00B050"/>
                </a:solidFill>
              </a:rPr>
              <a:t>present simple</a:t>
            </a:r>
            <a:r>
              <a:rPr lang="en-US" b="1" dirty="0">
                <a:solidFill>
                  <a:srgbClr val="FF0000"/>
                </a:solidFill>
              </a:rPr>
              <a:t>,		</a:t>
            </a:r>
            <a:r>
              <a:rPr lang="en-US" b="1" dirty="0">
                <a:solidFill>
                  <a:srgbClr val="0070C0"/>
                </a:solidFill>
              </a:rPr>
              <a:t>imperative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are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tired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			</a:t>
            </a:r>
            <a:r>
              <a:rPr lang="en-US" dirty="0">
                <a:solidFill>
                  <a:srgbClr val="002060"/>
                </a:solidFill>
              </a:rPr>
              <a:t>stay at home.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Stay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at home</a:t>
            </a:r>
            <a:r>
              <a:rPr lang="en-US" dirty="0"/>
              <a:t>			</a:t>
            </a:r>
            <a:r>
              <a:rPr lang="en-US" dirty="0">
                <a:solidFill>
                  <a:srgbClr val="FF0000"/>
                </a:solidFill>
              </a:rPr>
              <a:t> if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you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are</a:t>
            </a:r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tired.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9" name="Přímá spojnice se šipkou 8"/>
          <p:cNvCxnSpPr/>
          <p:nvPr/>
        </p:nvCxnSpPr>
        <p:spPr>
          <a:xfrm>
            <a:off x="2699792" y="2420888"/>
            <a:ext cx="21602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 flipH="1">
            <a:off x="2699792" y="2420888"/>
            <a:ext cx="216024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>
            <a:off x="2699792" y="5373216"/>
            <a:ext cx="208823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se šipkou 14"/>
          <p:cNvCxnSpPr/>
          <p:nvPr/>
        </p:nvCxnSpPr>
        <p:spPr>
          <a:xfrm flipH="1">
            <a:off x="2483768" y="5373216"/>
            <a:ext cx="230425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100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61609A-779D-47B1-8138-14E321005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363272" cy="564949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Když bude pršet, zůstaneme doma</a:t>
            </a:r>
            <a:r>
              <a:rPr lang="en-GB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Když mě pozve, půjdu s ním</a:t>
            </a:r>
            <a:r>
              <a:rPr lang="en-GB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Když budu mít čas, pomůžu Ti</a:t>
            </a:r>
            <a:r>
              <a:rPr lang="en-GB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Když mě požádá, půjčím jí to</a:t>
            </a:r>
            <a:r>
              <a:rPr lang="en-GB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Když nebude vědět odpověď, pomůžu mu</a:t>
            </a:r>
            <a:r>
              <a:rPr lang="en-GB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Jestli jsi unavený, jdi do postele</a:t>
            </a:r>
            <a:r>
              <a:rPr lang="en-GB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Jestli mi ujede poslední autobus, vezmu si taxi</a:t>
            </a:r>
            <a:r>
              <a:rPr lang="en-GB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4B04798C-6DB5-4315-9A48-D7399B192585}"/>
              </a:ext>
            </a:extLst>
          </p:cNvPr>
          <p:cNvSpPr txBox="1">
            <a:spLocks/>
          </p:cNvSpPr>
          <p:nvPr/>
        </p:nvSpPr>
        <p:spPr>
          <a:xfrm>
            <a:off x="457200" y="454718"/>
            <a:ext cx="8363272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it rains, we will stay at home.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he invites me, I will go with him.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I have time, I will help you.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she asks me, I will lend it to her.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he doesn’t know the answer, I will help him.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you are tired, go to bed.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>
                <a:solidFill>
                  <a:srgbClr val="002060"/>
                </a:solidFill>
              </a:rPr>
              <a:t>If I miss the last bus, I will get a taxi.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056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B8DC8510-DD50-4413-89F2-71924474B11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257286"/>
              </p:ext>
            </p:extLst>
          </p:nvPr>
        </p:nvGraphicFramePr>
        <p:xfrm>
          <a:off x="1115616" y="764704"/>
          <a:ext cx="6768752" cy="50427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45515">
                  <a:extLst>
                    <a:ext uri="{9D8B030D-6E8A-4147-A177-3AD203B41FA5}">
                      <a16:colId xmlns:a16="http://schemas.microsoft.com/office/drawing/2014/main" val="980799721"/>
                    </a:ext>
                  </a:extLst>
                </a:gridCol>
                <a:gridCol w="3623237">
                  <a:extLst>
                    <a:ext uri="{9D8B030D-6E8A-4147-A177-3AD203B41FA5}">
                      <a16:colId xmlns:a16="http://schemas.microsoft.com/office/drawing/2014/main" val="2048098399"/>
                    </a:ext>
                  </a:extLst>
                </a:gridCol>
              </a:tblGrid>
              <a:tr h="1041715">
                <a:tc gridSpan="2">
                  <a:txBody>
                    <a:bodyPr/>
                    <a:lstStyle/>
                    <a:p>
                      <a:pPr algn="ctr"/>
                      <a:r>
                        <a:rPr lang="cs-CZ" sz="3200" b="1" dirty="0">
                          <a:solidFill>
                            <a:srgbClr val="002060"/>
                          </a:solidFill>
                        </a:rPr>
                        <a:t>LINKING WORDS </a:t>
                      </a:r>
                    </a:p>
                    <a:p>
                      <a:pPr algn="ctr"/>
                      <a:r>
                        <a:rPr lang="cs-CZ" sz="3200" b="1" dirty="0">
                          <a:solidFill>
                            <a:srgbClr val="FF0000"/>
                          </a:solidFill>
                        </a:rPr>
                        <a:t>FOLLOWED BY PRESENT SIMPLE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684437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WHEN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AŽ/KDYŽ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8393683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UNTIL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DOKUD NE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7679461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TILL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DOKUD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920867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AFTER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POTÉ CO/AŽ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771587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BEFORE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PŘEDTÍM NEŽ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088836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AS SOON AS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JAKMILE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4707904"/>
                  </a:ext>
                </a:extLst>
              </a:tr>
              <a:tr h="571264"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UNLESS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2800" dirty="0">
                          <a:solidFill>
                            <a:srgbClr val="002060"/>
                          </a:solidFill>
                        </a:rPr>
                        <a:t>LEDAŽE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583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603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61609A-779D-47B1-8138-14E321005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Až mi bude 18, koupím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Počkám, dokud nepřijde.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Budu šťastná, dokud tady zůstane.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Zavolám Ti, až odejdou.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Dám si snídani, než půjdu do školy.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Zavolej mi, jakmile přijdeš domů.</a:t>
            </a:r>
          </a:p>
          <a:p>
            <a:pPr marL="514350" indent="-514350"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Nepůjdu tam, ledaže by mě pozvali</a:t>
            </a:r>
            <a:r>
              <a:rPr lang="en-GB" dirty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F96F0556-292F-422B-9195-CB4E6ED0242E}"/>
              </a:ext>
            </a:extLst>
          </p:cNvPr>
          <p:cNvSpPr txBox="1">
            <a:spLocks/>
          </p:cNvSpPr>
          <p:nvPr/>
        </p:nvSpPr>
        <p:spPr>
          <a:xfrm>
            <a:off x="467962" y="476671"/>
            <a:ext cx="8229600" cy="56494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 err="1">
                <a:solidFill>
                  <a:srgbClr val="002060"/>
                </a:solidFill>
              </a:rPr>
              <a:t>When</a:t>
            </a:r>
            <a:r>
              <a:rPr lang="cs-CZ" dirty="0">
                <a:solidFill>
                  <a:srgbClr val="002060"/>
                </a:solidFill>
              </a:rPr>
              <a:t> I </a:t>
            </a:r>
            <a:r>
              <a:rPr lang="cs-CZ" dirty="0" err="1">
                <a:solidFill>
                  <a:srgbClr val="002060"/>
                </a:solidFill>
              </a:rPr>
              <a:t>am</a:t>
            </a:r>
            <a:r>
              <a:rPr lang="cs-CZ" dirty="0">
                <a:solidFill>
                  <a:srgbClr val="002060"/>
                </a:solidFill>
              </a:rPr>
              <a:t> 18 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buy</a:t>
            </a:r>
            <a:r>
              <a:rPr lang="cs-CZ" dirty="0">
                <a:solidFill>
                  <a:srgbClr val="002060"/>
                </a:solidFill>
              </a:rPr>
              <a:t> a car.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wait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until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comes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</a:t>
            </a:r>
            <a:r>
              <a:rPr lang="cs-CZ" dirty="0">
                <a:solidFill>
                  <a:srgbClr val="002060"/>
                </a:solidFill>
              </a:rPr>
              <a:t> happy </a:t>
            </a:r>
            <a:r>
              <a:rPr lang="cs-CZ" dirty="0" err="1">
                <a:solidFill>
                  <a:srgbClr val="002060"/>
                </a:solidFill>
              </a:rPr>
              <a:t>till</a:t>
            </a:r>
            <a:r>
              <a:rPr lang="cs-CZ" dirty="0">
                <a:solidFill>
                  <a:srgbClr val="002060"/>
                </a:solidFill>
              </a:rPr>
              <a:t> he </a:t>
            </a:r>
            <a:r>
              <a:rPr lang="cs-CZ" dirty="0" err="1">
                <a:solidFill>
                  <a:srgbClr val="002060"/>
                </a:solidFill>
              </a:rPr>
              <a:t>stays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here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call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after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they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leave</a:t>
            </a:r>
            <a:r>
              <a:rPr lang="cs-CZ" dirty="0">
                <a:solidFill>
                  <a:srgbClr val="002060"/>
                </a:solidFill>
              </a:rPr>
              <a:t>/</a:t>
            </a:r>
            <a:r>
              <a:rPr lang="cs-CZ" dirty="0" err="1">
                <a:solidFill>
                  <a:srgbClr val="00206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left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will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have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breakfast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before</a:t>
            </a:r>
            <a:r>
              <a:rPr lang="cs-CZ" dirty="0">
                <a:solidFill>
                  <a:srgbClr val="002060"/>
                </a:solidFill>
              </a:rPr>
              <a:t> I go to </a:t>
            </a:r>
            <a:r>
              <a:rPr lang="cs-CZ" dirty="0" err="1">
                <a:solidFill>
                  <a:srgbClr val="002060"/>
                </a:solidFill>
              </a:rPr>
              <a:t>school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Call </a:t>
            </a:r>
            <a:r>
              <a:rPr lang="cs-CZ" dirty="0" err="1">
                <a:solidFill>
                  <a:srgbClr val="002060"/>
                </a:solidFill>
              </a:rPr>
              <a:t>me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soon</a:t>
            </a:r>
            <a:r>
              <a:rPr lang="cs-CZ" dirty="0">
                <a:solidFill>
                  <a:srgbClr val="002060"/>
                </a:solidFill>
              </a:rPr>
              <a:t> as </a:t>
            </a:r>
            <a:r>
              <a:rPr lang="cs-CZ" dirty="0" err="1">
                <a:solidFill>
                  <a:srgbClr val="002060"/>
                </a:solidFill>
              </a:rPr>
              <a:t>you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get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err="1">
                <a:solidFill>
                  <a:srgbClr val="002060"/>
                </a:solidFill>
              </a:rPr>
              <a:t>home</a:t>
            </a:r>
            <a:r>
              <a:rPr lang="cs-CZ" dirty="0">
                <a:solidFill>
                  <a:srgbClr val="002060"/>
                </a:solidFill>
              </a:rPr>
              <a:t>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cs-CZ" dirty="0">
                <a:solidFill>
                  <a:srgbClr val="002060"/>
                </a:solidFill>
              </a:rPr>
              <a:t>I </a:t>
            </a:r>
            <a:r>
              <a:rPr lang="cs-CZ" dirty="0" err="1">
                <a:solidFill>
                  <a:srgbClr val="002060"/>
                </a:solidFill>
              </a:rPr>
              <a:t>won</a:t>
            </a:r>
            <a:r>
              <a:rPr lang="en-GB" dirty="0">
                <a:solidFill>
                  <a:srgbClr val="002060"/>
                </a:solidFill>
              </a:rPr>
              <a:t>’t go there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unless they invite me.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2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AEF036-3A46-44C1-878F-F458C56D9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00491"/>
            <a:ext cx="7886700" cy="605045"/>
          </a:xfrm>
        </p:spPr>
        <p:txBody>
          <a:bodyPr>
            <a:normAutofit fontScale="90000"/>
          </a:bodyPr>
          <a:lstStyle/>
          <a:p>
            <a:pPr algn="l"/>
            <a:r>
              <a:rPr lang="cs-CZ" dirty="0">
                <a:solidFill>
                  <a:srgbClr val="002060"/>
                </a:solidFill>
              </a:rPr>
              <a:t>Source </a:t>
            </a:r>
            <a:r>
              <a:rPr lang="cs-CZ" dirty="0" err="1">
                <a:solidFill>
                  <a:srgbClr val="002060"/>
                </a:solidFill>
              </a:rPr>
              <a:t>references</a:t>
            </a:r>
            <a:r>
              <a:rPr lang="cs-CZ" dirty="0">
                <a:solidFill>
                  <a:srgbClr val="002060"/>
                </a:solidFill>
              </a:rPr>
              <a:t>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5329E3F-0CDB-4A0A-8449-A8FE903BA3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OXENDEN, </a:t>
            </a:r>
            <a:r>
              <a:rPr lang="cs-CZ" sz="2400" dirty="0" err="1">
                <a:solidFill>
                  <a:srgbClr val="002060"/>
                </a:solidFill>
              </a:rPr>
              <a:t>Clive</a:t>
            </a:r>
            <a:r>
              <a:rPr lang="cs-CZ" sz="2400" dirty="0">
                <a:solidFill>
                  <a:srgbClr val="002060"/>
                </a:solidFill>
              </a:rPr>
              <a:t>, Christina LATHAM-KOENIG, Paul SELIGSON a </a:t>
            </a:r>
            <a:r>
              <a:rPr lang="cs-CZ" sz="2400" dirty="0" err="1">
                <a:solidFill>
                  <a:srgbClr val="002060"/>
                </a:solidFill>
              </a:rPr>
              <a:t>Lindsay</a:t>
            </a:r>
            <a:r>
              <a:rPr lang="cs-CZ" sz="2400" dirty="0">
                <a:solidFill>
                  <a:srgbClr val="002060"/>
                </a:solidFill>
              </a:rPr>
              <a:t> CLANDFIELD. </a:t>
            </a:r>
            <a:r>
              <a:rPr lang="cs-CZ" sz="2400" i="1" dirty="0">
                <a:solidFill>
                  <a:srgbClr val="002060"/>
                </a:solidFill>
              </a:rPr>
              <a:t>New </a:t>
            </a:r>
            <a:r>
              <a:rPr 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err="1">
                <a:solidFill>
                  <a:srgbClr val="002060"/>
                </a:solidFill>
              </a:rPr>
              <a:t>file</a:t>
            </a:r>
            <a:r>
              <a:rPr lang="cs-CZ" sz="2400" i="1" dirty="0">
                <a:solidFill>
                  <a:srgbClr val="002060"/>
                </a:solidFill>
              </a:rPr>
              <a:t> 4th </a:t>
            </a:r>
            <a:r>
              <a:rPr lang="cs-CZ" sz="2400" i="1" dirty="0" err="1">
                <a:solidFill>
                  <a:srgbClr val="002060"/>
                </a:solidFill>
              </a:rPr>
              <a:t>edition</a:t>
            </a:r>
            <a:r>
              <a:rPr lang="cs-CZ" sz="2400" i="1" dirty="0">
                <a:solidFill>
                  <a:srgbClr val="002060"/>
                </a:solidFill>
              </a:rPr>
              <a:t>. </a:t>
            </a:r>
            <a:r>
              <a:rPr lang="cs-CZ" sz="2400" dirty="0">
                <a:solidFill>
                  <a:srgbClr val="002060"/>
                </a:solidFill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</a:rPr>
              <a:t>Press</a:t>
            </a:r>
            <a:r>
              <a:rPr lang="cs-CZ" sz="2400" dirty="0">
                <a:solidFill>
                  <a:srgbClr val="002060"/>
                </a:solidFill>
              </a:rPr>
              <a:t>, 2019.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HEIJMER, Joanna. </a:t>
            </a:r>
            <a:r>
              <a:rPr lang="cs-CZ" sz="2400" i="1" dirty="0">
                <a:solidFill>
                  <a:srgbClr val="002060"/>
                </a:solidFill>
              </a:rPr>
              <a:t>Oxford </a:t>
            </a:r>
            <a:r>
              <a:rPr lang="cs-CZ" sz="2400" i="1" dirty="0" err="1">
                <a:solidFill>
                  <a:srgbClr val="002060"/>
                </a:solidFill>
              </a:rPr>
              <a:t>Exam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cs-CZ" sz="2400" i="1" dirty="0" err="1">
                <a:solidFill>
                  <a:srgbClr val="002060"/>
                </a:solidFill>
              </a:rPr>
              <a:t>Trainer</a:t>
            </a:r>
            <a:r>
              <a:rPr lang="cs-CZ" sz="2400" i="1" dirty="0">
                <a:solidFill>
                  <a:srgbClr val="002060"/>
                </a:solidFill>
              </a:rPr>
              <a:t>. </a:t>
            </a:r>
            <a:r>
              <a:rPr lang="cs-CZ" sz="2400" dirty="0">
                <a:solidFill>
                  <a:srgbClr val="002060"/>
                </a:solidFill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</a:rPr>
              <a:t>Press</a:t>
            </a:r>
            <a:r>
              <a:rPr 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en-US" sz="2400" dirty="0">
                <a:solidFill>
                  <a:srgbClr val="002060"/>
                </a:solidFill>
              </a:rPr>
              <a:t>MURPHY, Raymond</a:t>
            </a:r>
            <a:r>
              <a:rPr lang="cs-CZ" sz="2400" dirty="0">
                <a:solidFill>
                  <a:srgbClr val="002060"/>
                </a:solidFill>
              </a:rPr>
              <a:t>. </a:t>
            </a:r>
            <a:r>
              <a:rPr lang="cs-CZ" sz="2400" i="1" dirty="0" err="1">
                <a:solidFill>
                  <a:srgbClr val="002060"/>
                </a:solidFill>
              </a:rPr>
              <a:t>English</a:t>
            </a:r>
            <a:r>
              <a:rPr lang="cs-CZ" sz="2400" i="1" dirty="0">
                <a:solidFill>
                  <a:srgbClr val="002060"/>
                </a:solidFill>
              </a:rPr>
              <a:t> </a:t>
            </a:r>
            <a:r>
              <a:rPr lang="en-US" sz="2400" i="1" dirty="0">
                <a:solidFill>
                  <a:srgbClr val="002060"/>
                </a:solidFill>
              </a:rPr>
              <a:t>Grammar in use</a:t>
            </a:r>
            <a:r>
              <a:rPr lang="cs-CZ" sz="2400" i="1" dirty="0">
                <a:solidFill>
                  <a:srgbClr val="002060"/>
                </a:solidFill>
              </a:rPr>
              <a:t>. </a:t>
            </a:r>
            <a:r>
              <a:rPr lang="en-US" sz="2400" dirty="0">
                <a:solidFill>
                  <a:srgbClr val="002060"/>
                </a:solidFill>
              </a:rPr>
              <a:t>Cambridge University Press, 20</a:t>
            </a:r>
            <a:r>
              <a:rPr lang="cs-CZ" sz="2400" dirty="0">
                <a:solidFill>
                  <a:srgbClr val="002060"/>
                </a:solidFill>
              </a:rPr>
              <a:t>1</a:t>
            </a:r>
            <a:r>
              <a:rPr lang="en-US" sz="2400" dirty="0">
                <a:solidFill>
                  <a:srgbClr val="002060"/>
                </a:solidFill>
              </a:rPr>
              <a:t>9.</a:t>
            </a:r>
          </a:p>
          <a:p>
            <a:r>
              <a:rPr lang="en-US" sz="2400" dirty="0">
                <a:solidFill>
                  <a:srgbClr val="002060"/>
                </a:solidFill>
              </a:rPr>
              <a:t>MURPHY, Raymond. </a:t>
            </a:r>
            <a:r>
              <a:rPr lang="en-US" sz="2400" i="1" dirty="0">
                <a:solidFill>
                  <a:srgbClr val="002060"/>
                </a:solidFill>
              </a:rPr>
              <a:t>Essential grammar in use</a:t>
            </a:r>
            <a:r>
              <a:rPr lang="cs-CZ" sz="2400" i="1" dirty="0">
                <a:solidFill>
                  <a:srgbClr val="002060"/>
                </a:solidFill>
              </a:rPr>
              <a:t>.</a:t>
            </a:r>
            <a:r>
              <a:rPr lang="en-US" sz="2400" dirty="0">
                <a:solidFill>
                  <a:srgbClr val="002060"/>
                </a:solidFill>
              </a:rPr>
              <a:t> Cambridge University Press, 2015</a:t>
            </a:r>
            <a:r>
              <a:rPr lang="cs-CZ" sz="2400" dirty="0">
                <a:solidFill>
                  <a:srgbClr val="002060"/>
                </a:solidFill>
              </a:rPr>
              <a:t>.</a:t>
            </a:r>
          </a:p>
          <a:p>
            <a:r>
              <a:rPr lang="cs-CZ" sz="2400" dirty="0">
                <a:solidFill>
                  <a:srgbClr val="002060"/>
                </a:solidFill>
              </a:rPr>
              <a:t>HASTINGS, Bob, Marta UMIŃSKA a Dominika CHANDLER. </a:t>
            </a:r>
            <a:r>
              <a:rPr lang="cs-CZ" sz="2400" i="1" dirty="0">
                <a:solidFill>
                  <a:srgbClr val="002060"/>
                </a:solidFill>
              </a:rPr>
              <a:t>Maturita </a:t>
            </a:r>
            <a:r>
              <a:rPr lang="cs-CZ" sz="2400" i="1" dirty="0" err="1">
                <a:solidFill>
                  <a:srgbClr val="002060"/>
                </a:solidFill>
              </a:rPr>
              <a:t>activator</a:t>
            </a:r>
            <a:r>
              <a:rPr lang="cs-CZ" sz="2400" dirty="0">
                <a:solidFill>
                  <a:srgbClr val="002060"/>
                </a:solidFill>
              </a:rPr>
              <a:t>. </a:t>
            </a:r>
            <a:r>
              <a:rPr lang="cs-CZ" sz="2400" dirty="0" err="1">
                <a:solidFill>
                  <a:srgbClr val="002060"/>
                </a:solidFill>
              </a:rPr>
              <a:t>Pearson</a:t>
            </a:r>
            <a:r>
              <a:rPr lang="cs-CZ" sz="2400" dirty="0">
                <a:solidFill>
                  <a:srgbClr val="002060"/>
                </a:solidFill>
              </a:rPr>
              <a:t> </a:t>
            </a:r>
            <a:r>
              <a:rPr lang="cs-CZ" sz="2400" dirty="0" err="1">
                <a:solidFill>
                  <a:srgbClr val="002060"/>
                </a:solidFill>
              </a:rPr>
              <a:t>Education</a:t>
            </a:r>
            <a:r>
              <a:rPr lang="cs-CZ" sz="2400" dirty="0">
                <a:solidFill>
                  <a:srgbClr val="002060"/>
                </a:solidFill>
              </a:rPr>
              <a:t>, 2018. </a:t>
            </a:r>
          </a:p>
          <a:p>
            <a:r>
              <a:rPr lang="cs-CZ" sz="2400" dirty="0">
                <a:solidFill>
                  <a:srgbClr val="002060"/>
                </a:solidFill>
              </a:rPr>
              <a:t>PETERS, Sarah a Tomáš GRÁF. </a:t>
            </a:r>
            <a:r>
              <a:rPr lang="cs-CZ" sz="2400" i="1" dirty="0">
                <a:solidFill>
                  <a:srgbClr val="002060"/>
                </a:solidFill>
              </a:rPr>
              <a:t>Time to </a:t>
            </a:r>
            <a:r>
              <a:rPr lang="cs-CZ" sz="2400" i="1" dirty="0" err="1">
                <a:solidFill>
                  <a:srgbClr val="002060"/>
                </a:solidFill>
              </a:rPr>
              <a:t>talk.</a:t>
            </a:r>
            <a:r>
              <a:rPr lang="cs-CZ" sz="2400" dirty="0" err="1">
                <a:solidFill>
                  <a:srgbClr val="002060"/>
                </a:solidFill>
              </a:rPr>
              <a:t>Polyglot</a:t>
            </a:r>
            <a:r>
              <a:rPr lang="cs-CZ" sz="2400" dirty="0">
                <a:solidFill>
                  <a:srgbClr val="002060"/>
                </a:solidFill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38649300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702</Words>
  <Application>Microsoft Office PowerPoint</Application>
  <PresentationFormat>Předvádění na obrazovce (4:3)</PresentationFormat>
  <Paragraphs>137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First conditional  Time clauses</vt:lpstr>
      <vt:lpstr>1st conditional</vt:lpstr>
      <vt:lpstr>Present simple 3rd person singular +s/es Questions – do/does Negative – don’t/doesn’t</vt:lpstr>
      <vt:lpstr>Future simple will + infitive won’t (will not) + infitive</vt:lpstr>
      <vt:lpstr>First conditional </vt:lpstr>
      <vt:lpstr>Prezentace aplikace PowerPoint</vt:lpstr>
      <vt:lpstr>Prezentace aplikace PowerPoint</vt:lpstr>
      <vt:lpstr>Prezentace aplikace PowerPoint</vt:lpstr>
      <vt:lpstr>Source references: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conditional  Time clauses</dc:title>
  <dc:creator>Krejčová Kristýna</dc:creator>
  <cp:lastModifiedBy>Kristýna Krejčová</cp:lastModifiedBy>
  <cp:revision>11</cp:revision>
  <dcterms:created xsi:type="dcterms:W3CDTF">2015-04-28T06:08:52Z</dcterms:created>
  <dcterms:modified xsi:type="dcterms:W3CDTF">2020-11-20T11:13:00Z</dcterms:modified>
</cp:coreProperties>
</file>