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60" r:id="rId6"/>
    <p:sldId id="262" r:id="rId7"/>
    <p:sldId id="274" r:id="rId8"/>
    <p:sldId id="272" r:id="rId9"/>
    <p:sldId id="275" r:id="rId10"/>
    <p:sldId id="269" r:id="rId11"/>
    <p:sldId id="277" r:id="rId12"/>
    <p:sldId id="276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80EC58-E37E-4061-953E-B9FA49632D6F}" v="4" dt="2020-06-02T06:40:29.0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ejčová Kristýna" userId="87348a6a-687a-440f-8b8a-e4a598f218ba" providerId="ADAL" clId="{C780EC58-E37E-4061-953E-B9FA49632D6F}"/>
    <pc:docChg chg="undo custSel addSld modSld">
      <pc:chgData name="Krejčová Kristýna" userId="87348a6a-687a-440f-8b8a-e4a598f218ba" providerId="ADAL" clId="{C780EC58-E37E-4061-953E-B9FA49632D6F}" dt="2020-06-02T06:53:53.870" v="231" actId="11529"/>
      <pc:docMkLst>
        <pc:docMk/>
      </pc:docMkLst>
      <pc:sldChg chg="modSp mod">
        <pc:chgData name="Krejčová Kristýna" userId="87348a6a-687a-440f-8b8a-e4a598f218ba" providerId="ADAL" clId="{C780EC58-E37E-4061-953E-B9FA49632D6F}" dt="2020-06-02T06:53:19.878" v="227" actId="207"/>
        <pc:sldMkLst>
          <pc:docMk/>
          <pc:sldMk cId="0" sldId="260"/>
        </pc:sldMkLst>
        <pc:graphicFrameChg chg="modGraphic">
          <ac:chgData name="Krejčová Kristýna" userId="87348a6a-687a-440f-8b8a-e4a598f218ba" providerId="ADAL" clId="{C780EC58-E37E-4061-953E-B9FA49632D6F}" dt="2020-06-02T06:53:19.878" v="227" actId="207"/>
          <ac:graphicFrameMkLst>
            <pc:docMk/>
            <pc:sldMk cId="0" sldId="260"/>
            <ac:graphicFrameMk id="4" creationId="{2D6BBAD3-CFFF-45F4-80EB-6F391BE4252F}"/>
          </ac:graphicFrameMkLst>
        </pc:graphicFrameChg>
      </pc:sldChg>
      <pc:sldChg chg="modSp add mod">
        <pc:chgData name="Krejčová Kristýna" userId="87348a6a-687a-440f-8b8a-e4a598f218ba" providerId="ADAL" clId="{C780EC58-E37E-4061-953E-B9FA49632D6F}" dt="2020-06-02T06:39:31.169" v="35" actId="20577"/>
        <pc:sldMkLst>
          <pc:docMk/>
          <pc:sldMk cId="0" sldId="269"/>
        </pc:sldMkLst>
        <pc:spChg chg="mod">
          <ac:chgData name="Krejčová Kristýna" userId="87348a6a-687a-440f-8b8a-e4a598f218ba" providerId="ADAL" clId="{C780EC58-E37E-4061-953E-B9FA49632D6F}" dt="2020-06-02T06:39:31.169" v="35" actId="20577"/>
          <ac:spMkLst>
            <pc:docMk/>
            <pc:sldMk cId="0" sldId="269"/>
            <ac:spMk id="14338" creationId="{2D481A9E-76CE-4C8E-8852-4A983EB10375}"/>
          </ac:spMkLst>
        </pc:spChg>
        <pc:spChg chg="mod">
          <ac:chgData name="Krejčová Kristýna" userId="87348a6a-687a-440f-8b8a-e4a598f218ba" providerId="ADAL" clId="{C780EC58-E37E-4061-953E-B9FA49632D6F}" dt="2020-06-02T06:38:46.741" v="26" actId="14100"/>
          <ac:spMkLst>
            <pc:docMk/>
            <pc:sldMk cId="0" sldId="269"/>
            <ac:spMk id="14339" creationId="{459C2B3E-DE52-43FD-AD0D-788BC61DF64B}"/>
          </ac:spMkLst>
        </pc:spChg>
      </pc:sldChg>
      <pc:sldChg chg="addSp delSp modSp mod">
        <pc:chgData name="Krejčová Kristýna" userId="87348a6a-687a-440f-8b8a-e4a598f218ba" providerId="ADAL" clId="{C780EC58-E37E-4061-953E-B9FA49632D6F}" dt="2020-06-02T06:53:53.870" v="231" actId="11529"/>
        <pc:sldMkLst>
          <pc:docMk/>
          <pc:sldMk cId="0" sldId="272"/>
        </pc:sldMkLst>
        <pc:spChg chg="add del mod">
          <ac:chgData name="Krejčová Kristýna" userId="87348a6a-687a-440f-8b8a-e4a598f218ba" providerId="ADAL" clId="{C780EC58-E37E-4061-953E-B9FA49632D6F}" dt="2020-06-02T06:53:53.870" v="231" actId="11529"/>
          <ac:spMkLst>
            <pc:docMk/>
            <pc:sldMk cId="0" sldId="272"/>
            <ac:spMk id="2" creationId="{80E9CD76-6191-46CD-A19F-5F8C76EFC0F3}"/>
          </ac:spMkLst>
        </pc:spChg>
      </pc:sldChg>
      <pc:sldChg chg="modSp add mod">
        <pc:chgData name="Krejčová Kristýna" userId="87348a6a-687a-440f-8b8a-e4a598f218ba" providerId="ADAL" clId="{C780EC58-E37E-4061-953E-B9FA49632D6F}" dt="2020-06-02T06:43:13.802" v="225" actId="5793"/>
        <pc:sldMkLst>
          <pc:docMk/>
          <pc:sldMk cId="3294205102" sldId="277"/>
        </pc:sldMkLst>
        <pc:spChg chg="mod">
          <ac:chgData name="Krejčová Kristýna" userId="87348a6a-687a-440f-8b8a-e4a598f218ba" providerId="ADAL" clId="{C780EC58-E37E-4061-953E-B9FA49632D6F}" dt="2020-06-02T06:40:17.277" v="58" actId="20577"/>
          <ac:spMkLst>
            <pc:docMk/>
            <pc:sldMk cId="3294205102" sldId="277"/>
            <ac:spMk id="14338" creationId="{2D481A9E-76CE-4C8E-8852-4A983EB10375}"/>
          </ac:spMkLst>
        </pc:spChg>
        <pc:spChg chg="mod">
          <ac:chgData name="Krejčová Kristýna" userId="87348a6a-687a-440f-8b8a-e4a598f218ba" providerId="ADAL" clId="{C780EC58-E37E-4061-953E-B9FA49632D6F}" dt="2020-06-02T06:43:13.802" v="225" actId="5793"/>
          <ac:spMkLst>
            <pc:docMk/>
            <pc:sldMk cId="3294205102" sldId="277"/>
            <ac:spMk id="14339" creationId="{459C2B3E-DE52-43FD-AD0D-788BC61DF64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F3776B-A46F-4468-BF7D-027B2B75AA4B}" type="datetimeFigureOut">
              <a:rPr lang="cs-CZ" smtClean="0"/>
              <a:t>02.06.2020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6EACF-E018-4158-8D8D-E5DF187D83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0785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obrázek snímku 1">
            <a:extLst>
              <a:ext uri="{FF2B5EF4-FFF2-40B4-BE49-F238E27FC236}">
                <a16:creationId xmlns:a16="http://schemas.microsoft.com/office/drawing/2014/main" id="{F7A1ABA0-3E7A-4020-AFC8-AD70048F55A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Zástupný symbol pro poznámky 2">
            <a:extLst>
              <a:ext uri="{FF2B5EF4-FFF2-40B4-BE49-F238E27FC236}">
                <a16:creationId xmlns:a16="http://schemas.microsoft.com/office/drawing/2014/main" id="{6B8C8B89-EF06-4DDF-8C29-3DB4DB5C3F4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20484" name="Zástupný symbol pro číslo snímku 3">
            <a:extLst>
              <a:ext uri="{FF2B5EF4-FFF2-40B4-BE49-F238E27FC236}">
                <a16:creationId xmlns:a16="http://schemas.microsoft.com/office/drawing/2014/main" id="{74FD01C3-53BE-4C31-8C28-3F36BA5740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76A8430-19AE-4628-A26D-5FC990FF0274}" type="slidenum">
              <a:rPr lang="cs-CZ" altLang="cs-CZ"/>
              <a:pPr/>
              <a:t>9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82EE70-0E2F-450C-B4D7-E31ECB712A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D3123D5-E8BC-4AC6-9701-FD7E9A3A9B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816F101-A020-43D1-B236-4A3748DE5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FF73-7E03-450A-A98F-FB74B692745F}" type="datetimeFigureOut">
              <a:rPr lang="cs-CZ" smtClean="0"/>
              <a:t>02.06.2020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7DE634D-F399-492D-820E-D5A49FDB0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5611388-F1C0-41D7-B396-A5689321B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891C8-8E32-492D-8BCC-EA3CC3A7F5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8587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552A73-F190-4288-8E6E-F4382F8BA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FC95CDA-2D14-4DFF-A3DD-A917D6840B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9BC89AB-E6C8-4336-A7A1-E4872291F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FF73-7E03-450A-A98F-FB74B692745F}" type="datetimeFigureOut">
              <a:rPr lang="cs-CZ" smtClean="0"/>
              <a:t>02.06.2020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3F3CECD-C2FC-48C8-8836-22BCB62D0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E2FA963-737D-4A45-8148-6F9745104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891C8-8E32-492D-8BCC-EA3CC3A7F5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7167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D6AA03C-7E30-41A3-8385-CDE8045D17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7CADF94-9F27-4CB6-B584-F4D6C92926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D83F87B-D14F-49D7-9F18-63A95352B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FF73-7E03-450A-A98F-FB74B692745F}" type="datetimeFigureOut">
              <a:rPr lang="cs-CZ" smtClean="0"/>
              <a:t>02.06.2020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2EFBADC-A91C-4470-9F30-1A97396B6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E276EAF-FCDB-4FB6-A02F-2A0939703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891C8-8E32-492D-8BCC-EA3CC3A7F5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8174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01AB3F-372D-445A-B5A1-D52C0EF8B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C099F3-29CD-4AD8-B34A-0E89DFABD4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94E3827-8570-4DFF-936E-D94598C47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FF73-7E03-450A-A98F-FB74B692745F}" type="datetimeFigureOut">
              <a:rPr lang="cs-CZ" smtClean="0"/>
              <a:t>02.06.2020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26D76FB-E24A-4039-842E-2C41BAE9A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A25C70-A2E3-4941-934B-E8C65FCB8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891C8-8E32-492D-8BCC-EA3CC3A7F5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7306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CE6327-2DFF-4A02-86E5-BB30551A5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4B68EC9-59E0-47E9-9203-46174A3F5A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940E8D3-86A8-453F-820D-D23B97E2B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FF73-7E03-450A-A98F-FB74B692745F}" type="datetimeFigureOut">
              <a:rPr lang="cs-CZ" smtClean="0"/>
              <a:t>02.06.2020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7A7636-AA4F-41A9-B409-CBF750EFE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86EEF49-BD91-47F5-9C59-5033F3967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891C8-8E32-492D-8BCC-EA3CC3A7F5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5971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5CDFCD-B53E-4263-89C6-FF854DF8C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680F36-9F9A-460B-8FD2-CD1A22EE1E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63728C3-4B75-4788-B7D8-D0AB0BD5B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CF45490-78E6-4DB8-8797-F3C023CD4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FF73-7E03-450A-A98F-FB74B692745F}" type="datetimeFigureOut">
              <a:rPr lang="cs-CZ" smtClean="0"/>
              <a:t>02.06.2020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D8B45B4-F4E7-4540-80BE-3CFD10E1A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F273829-818B-4B70-9D97-5D7406B20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891C8-8E32-492D-8BCC-EA3CC3A7F5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292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824B85-09F6-4BBE-B5F2-1B41C2061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FDAABDC-EB87-4A53-BA8E-049AB38DD1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B47DD1A-F5FE-4720-96EC-011E729A2A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AE899383-8EA0-4907-AF8C-5117B129D2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5D6476C-B775-4E00-B49D-BB8478FCC0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16ED2E9-B23B-4553-8564-7594E96C9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FF73-7E03-450A-A98F-FB74B692745F}" type="datetimeFigureOut">
              <a:rPr lang="cs-CZ" smtClean="0"/>
              <a:t>02.06.2020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D873B26-DAE1-4DFC-8D89-7D93C1406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3219A5A3-267C-431B-B566-E3BD3E267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891C8-8E32-492D-8BCC-EA3CC3A7F5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730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F79523-3310-47A1-AE4F-10AF03827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ED69E74-7E71-4A65-8B4D-BD1EE790C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FF73-7E03-450A-A98F-FB74B692745F}" type="datetimeFigureOut">
              <a:rPr lang="cs-CZ" smtClean="0"/>
              <a:t>02.06.2020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98CB8FC-0791-44F0-908A-A7A8B1B44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644DC66-6A91-4DB0-99DB-4FA073689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891C8-8E32-492D-8BCC-EA3CC3A7F5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7007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9DF582BD-D115-4B24-8B6E-C1DFF0D68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FF73-7E03-450A-A98F-FB74B692745F}" type="datetimeFigureOut">
              <a:rPr lang="cs-CZ" smtClean="0"/>
              <a:t>02.06.2020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9F5C44B-CDA6-4B1F-B2D0-C944232A3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D2E99B3-2EFC-48C0-9B16-B8A6E9635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891C8-8E32-492D-8BCC-EA3CC3A7F5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9106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3E7A8-603D-4CAB-8759-C8BC90A5A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F512DF-D099-4AE3-B4BE-E241C2F84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E7EAB4F-A6EB-498D-A2F9-7815248DC4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49D2956-DCD0-4519-ABB1-CA4865352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FF73-7E03-450A-A98F-FB74B692745F}" type="datetimeFigureOut">
              <a:rPr lang="cs-CZ" smtClean="0"/>
              <a:t>02.06.2020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49C88C1-8D2B-4380-B55B-E38C22D4D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D1BCD30-7590-43EC-9B2A-8C4F47C6F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891C8-8E32-492D-8BCC-EA3CC3A7F5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4633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88B095-572E-4D00-B9A7-C84B2F743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4ACF6ED-BF0B-41AB-957F-D121E63532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54FA8BF-F4EC-45A5-AD18-7AE52A9A6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DC5C0D8-0060-40EA-B964-39E1845B8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FF73-7E03-450A-A98F-FB74B692745F}" type="datetimeFigureOut">
              <a:rPr lang="cs-CZ" smtClean="0"/>
              <a:t>02.06.2020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4459FF3-D43F-424F-959E-83CDCAD41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75E60D3-7E1A-41A6-B761-C5D62239B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891C8-8E32-492D-8BCC-EA3CC3A7F5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5767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4F7F21A-CBAC-48C7-B14B-5DF0EC580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DC1EE88-7FFA-44CD-9A78-F0CA4962B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D1175C0-C459-4E9C-8C34-EC027BBE75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6FF73-7E03-450A-A98F-FB74B692745F}" type="datetimeFigureOut">
              <a:rPr lang="cs-CZ" smtClean="0"/>
              <a:t>02.06.2020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BD8F3D3-F552-4B99-9DA1-BAE8761CC7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CEE3920-E7F7-4A70-B9B3-40A1C9728E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891C8-8E32-492D-8BCC-EA3CC3A7F5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072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026AEA-94C9-435F-A98A-29A9C64864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3rd </a:t>
            </a:r>
            <a:r>
              <a:rPr lang="cs-CZ" dirty="0" err="1">
                <a:solidFill>
                  <a:srgbClr val="002060"/>
                </a:solidFill>
              </a:rPr>
              <a:t>Conditional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79E3237-62FF-414E-BDDD-B4FE3BE9A3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Kristýna Krejčová</a:t>
            </a:r>
          </a:p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OET G8</a:t>
            </a:r>
          </a:p>
        </p:txBody>
      </p:sp>
    </p:spTree>
    <p:extLst>
      <p:ext uri="{BB962C8B-B14F-4D97-AF65-F5344CB8AC3E}">
        <p14:creationId xmlns:p14="http://schemas.microsoft.com/office/powerpoint/2010/main" val="869675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>
            <a:extLst>
              <a:ext uri="{FF2B5EF4-FFF2-40B4-BE49-F238E27FC236}">
                <a16:creationId xmlns:a16="http://schemas.microsoft.com/office/drawing/2014/main" id="{5008D9EB-B597-413B-BC2D-D56307E43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313" y="549275"/>
            <a:ext cx="8229600" cy="1143000"/>
          </a:xfrm>
        </p:spPr>
        <p:txBody>
          <a:bodyPr/>
          <a:lstStyle/>
          <a:p>
            <a:pPr algn="ctr"/>
            <a:r>
              <a:rPr lang="cs-CZ" altLang="cs-CZ" b="1" u="sng" baseline="30000" dirty="0">
                <a:solidFill>
                  <a:srgbClr val="002060"/>
                </a:solidFill>
              </a:rPr>
              <a:t>3rd</a:t>
            </a:r>
            <a:r>
              <a:rPr lang="cs-CZ" altLang="cs-CZ" b="1" u="sng" dirty="0">
                <a:solidFill>
                  <a:srgbClr val="002060"/>
                </a:solidFill>
              </a:rPr>
              <a:t> </a:t>
            </a:r>
            <a:r>
              <a:rPr lang="cs-CZ" altLang="cs-CZ" b="1" u="sng" dirty="0" err="1">
                <a:solidFill>
                  <a:srgbClr val="002060"/>
                </a:solidFill>
              </a:rPr>
              <a:t>conditional</a:t>
            </a:r>
            <a:endParaRPr lang="cs-CZ" altLang="cs-CZ" b="1" u="sng" dirty="0">
              <a:solidFill>
                <a:srgbClr val="002060"/>
              </a:solidFill>
            </a:endParaRP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2D6BBAD3-CFFF-45F4-80EB-6F391BE425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323964"/>
              </p:ext>
            </p:extLst>
          </p:nvPr>
        </p:nvGraphicFramePr>
        <p:xfrm>
          <a:off x="2059619" y="2492375"/>
          <a:ext cx="8229600" cy="2160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80294">
                <a:tc>
                  <a:txBody>
                    <a:bodyPr/>
                    <a:lstStyle/>
                    <a:p>
                      <a:r>
                        <a:rPr lang="cs-CZ" sz="3200" b="1" dirty="0" err="1">
                          <a:solidFill>
                            <a:srgbClr val="FF0000"/>
                          </a:solidFill>
                        </a:rPr>
                        <a:t>If</a:t>
                      </a:r>
                      <a:r>
                        <a:rPr lang="cs-CZ" sz="3200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3200" b="1" dirty="0"/>
                        <a:t>+ past </a:t>
                      </a:r>
                      <a:r>
                        <a:rPr lang="cs-CZ" sz="3200" b="1" dirty="0" err="1"/>
                        <a:t>perfect</a:t>
                      </a:r>
                      <a:r>
                        <a:rPr lang="cs-CZ" sz="3200" b="1" dirty="0"/>
                        <a:t> </a:t>
                      </a:r>
                      <a:r>
                        <a:rPr lang="cs-CZ" sz="3200" b="1" dirty="0" err="1"/>
                        <a:t>simple</a:t>
                      </a:r>
                      <a:endParaRPr lang="cs-CZ" sz="3200" b="1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cs-CZ" sz="3200" b="1" dirty="0"/>
                        <a:t>Past </a:t>
                      </a:r>
                      <a:r>
                        <a:rPr lang="cs-CZ" sz="3200" b="1" dirty="0" err="1"/>
                        <a:t>conditional</a:t>
                      </a:r>
                      <a:endParaRPr lang="cs-CZ" sz="3200" b="1" dirty="0"/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0294">
                <a:tc>
                  <a:txBody>
                    <a:bodyPr/>
                    <a:lstStyle/>
                    <a:p>
                      <a:r>
                        <a:rPr lang="cs-CZ" sz="3200" b="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3200" b="0" dirty="0" err="1">
                          <a:solidFill>
                            <a:srgbClr val="002060"/>
                          </a:solidFill>
                        </a:rPr>
                        <a:t>conditional</a:t>
                      </a:r>
                      <a:endParaRPr lang="cs-CZ" sz="3200" b="0" dirty="0">
                        <a:solidFill>
                          <a:srgbClr val="002060"/>
                        </a:solidFill>
                      </a:endParaRP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cs-CZ" sz="3200" b="0" dirty="0" err="1">
                          <a:solidFill>
                            <a:srgbClr val="FF0000"/>
                          </a:solidFill>
                        </a:rPr>
                        <a:t>If</a:t>
                      </a:r>
                      <a:r>
                        <a:rPr lang="cs-CZ" sz="3200" b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3200" b="0" dirty="0">
                          <a:solidFill>
                            <a:srgbClr val="002060"/>
                          </a:solidFill>
                        </a:rPr>
                        <a:t>+ past </a:t>
                      </a:r>
                      <a:r>
                        <a:rPr lang="cs-CZ" sz="3200" b="0" dirty="0" err="1">
                          <a:solidFill>
                            <a:srgbClr val="002060"/>
                          </a:solidFill>
                        </a:rPr>
                        <a:t>perfect</a:t>
                      </a:r>
                      <a:r>
                        <a:rPr lang="cs-CZ" sz="3200" b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3200" b="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3200" b="0" dirty="0">
                        <a:solidFill>
                          <a:srgbClr val="002060"/>
                        </a:solidFill>
                      </a:endParaRPr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21B3CC-7CA0-4E1A-864F-41067C25C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98859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u="sng" dirty="0">
                <a:solidFill>
                  <a:srgbClr val="002060"/>
                </a:solidFill>
              </a:rPr>
              <a:t>Past </a:t>
            </a:r>
            <a:r>
              <a:rPr lang="cs-CZ" u="sng" dirty="0" err="1">
                <a:solidFill>
                  <a:srgbClr val="002060"/>
                </a:solidFill>
              </a:rPr>
              <a:t>perfect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cs-CZ" u="sng" dirty="0" err="1">
                <a:solidFill>
                  <a:srgbClr val="002060"/>
                </a:solidFill>
              </a:rPr>
              <a:t>simple</a:t>
            </a:r>
            <a:br>
              <a:rPr lang="cs-CZ" u="sng" dirty="0">
                <a:solidFill>
                  <a:srgbClr val="002060"/>
                </a:solidFill>
              </a:rPr>
            </a:br>
            <a:r>
              <a:rPr lang="cs-CZ" sz="3100" dirty="0">
                <a:solidFill>
                  <a:srgbClr val="002060"/>
                </a:solidFill>
              </a:rPr>
              <a:t>had + past </a:t>
            </a:r>
            <a:r>
              <a:rPr lang="cs-CZ" sz="3100" dirty="0" err="1">
                <a:solidFill>
                  <a:srgbClr val="002060"/>
                </a:solidFill>
              </a:rPr>
              <a:t>participle</a:t>
            </a:r>
            <a:br>
              <a:rPr lang="cs-CZ" sz="3100" dirty="0">
                <a:solidFill>
                  <a:srgbClr val="002060"/>
                </a:solidFill>
              </a:rPr>
            </a:br>
            <a:r>
              <a:rPr lang="cs-CZ" sz="3100" dirty="0">
                <a:solidFill>
                  <a:srgbClr val="002060"/>
                </a:solidFill>
              </a:rPr>
              <a:t>(</a:t>
            </a:r>
            <a:r>
              <a:rPr lang="cs-CZ" sz="3100" dirty="0" err="1">
                <a:solidFill>
                  <a:srgbClr val="002060"/>
                </a:solidFill>
              </a:rPr>
              <a:t>regular</a:t>
            </a:r>
            <a:r>
              <a:rPr lang="cs-CZ" sz="3100" dirty="0">
                <a:solidFill>
                  <a:srgbClr val="002060"/>
                </a:solidFill>
              </a:rPr>
              <a:t> </a:t>
            </a:r>
            <a:r>
              <a:rPr lang="cs-CZ" sz="3100" dirty="0" err="1">
                <a:solidFill>
                  <a:srgbClr val="002060"/>
                </a:solidFill>
              </a:rPr>
              <a:t>verbs</a:t>
            </a:r>
            <a:r>
              <a:rPr lang="cs-CZ" sz="3100" dirty="0">
                <a:solidFill>
                  <a:srgbClr val="002060"/>
                </a:solidFill>
              </a:rPr>
              <a:t> –</a:t>
            </a:r>
            <a:r>
              <a:rPr lang="cs-CZ" sz="3100" dirty="0" err="1">
                <a:solidFill>
                  <a:srgbClr val="002060"/>
                </a:solidFill>
              </a:rPr>
              <a:t>ed</a:t>
            </a:r>
            <a:r>
              <a:rPr lang="cs-CZ" sz="3100" dirty="0">
                <a:solidFill>
                  <a:srgbClr val="002060"/>
                </a:solidFill>
              </a:rPr>
              <a:t>, </a:t>
            </a:r>
            <a:r>
              <a:rPr lang="cs-CZ" sz="3100" dirty="0" err="1">
                <a:solidFill>
                  <a:srgbClr val="002060"/>
                </a:solidFill>
              </a:rPr>
              <a:t>irregular</a:t>
            </a:r>
            <a:r>
              <a:rPr lang="cs-CZ" sz="3100" dirty="0">
                <a:solidFill>
                  <a:srgbClr val="002060"/>
                </a:solidFill>
              </a:rPr>
              <a:t> – list 3rd </a:t>
            </a:r>
            <a:r>
              <a:rPr lang="cs-CZ" sz="3100" dirty="0" err="1">
                <a:solidFill>
                  <a:srgbClr val="002060"/>
                </a:solidFill>
              </a:rPr>
              <a:t>collumn</a:t>
            </a:r>
            <a:r>
              <a:rPr lang="cs-CZ" sz="31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BE45249-FA0D-46BA-95C7-5D92AC547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028" y="2148396"/>
            <a:ext cx="11381172" cy="4563122"/>
          </a:xfrm>
          <a:ln>
            <a:miter lim="800000"/>
            <a:headEnd/>
            <a:tailEnd/>
          </a:ln>
        </p:spPr>
        <p:txBody>
          <a:bodyPr numCol="3">
            <a:noAutofit/>
          </a:bodyPr>
          <a:lstStyle/>
          <a:p>
            <a:pPr>
              <a:buFont typeface="Arial" charset="0"/>
              <a:buChar char="•"/>
              <a:defRPr/>
            </a:pPr>
            <a:r>
              <a:rPr lang="cs-CZ" sz="2400" dirty="0">
                <a:solidFill>
                  <a:srgbClr val="002060"/>
                </a:solidFill>
              </a:rPr>
              <a:t>I </a:t>
            </a:r>
            <a:r>
              <a:rPr lang="cs-CZ" sz="2400" dirty="0">
                <a:solidFill>
                  <a:srgbClr val="00B050"/>
                </a:solidFill>
              </a:rPr>
              <a:t>had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cs-CZ" sz="2400" dirty="0">
                <a:solidFill>
                  <a:srgbClr val="00B050"/>
                </a:solidFill>
              </a:rPr>
              <a:t>had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He </a:t>
            </a:r>
            <a:r>
              <a:rPr lang="cs-CZ" sz="2400" dirty="0">
                <a:solidFill>
                  <a:srgbClr val="00B050"/>
                </a:solidFill>
              </a:rPr>
              <a:t>had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She </a:t>
            </a:r>
            <a:r>
              <a:rPr lang="cs-CZ" sz="2400" dirty="0">
                <a:solidFill>
                  <a:srgbClr val="00B050"/>
                </a:solidFill>
              </a:rPr>
              <a:t>had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It </a:t>
            </a:r>
            <a:r>
              <a:rPr lang="cs-CZ" sz="2400" dirty="0">
                <a:solidFill>
                  <a:srgbClr val="00B050"/>
                </a:solidFill>
              </a:rPr>
              <a:t>had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We </a:t>
            </a:r>
            <a:r>
              <a:rPr lang="cs-CZ" sz="2400" dirty="0">
                <a:solidFill>
                  <a:srgbClr val="00B050"/>
                </a:solidFill>
              </a:rPr>
              <a:t>had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cs-CZ" sz="2400" dirty="0">
                <a:solidFill>
                  <a:srgbClr val="00B050"/>
                </a:solidFill>
              </a:rPr>
              <a:t>had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They </a:t>
            </a:r>
            <a:r>
              <a:rPr lang="cs-CZ" sz="2400" dirty="0">
                <a:solidFill>
                  <a:srgbClr val="00B050"/>
                </a:solidFill>
              </a:rPr>
              <a:t>had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None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cs-CZ" sz="2400" dirty="0">
                <a:solidFill>
                  <a:srgbClr val="00B050"/>
                </a:solidFill>
              </a:rPr>
              <a:t>Had</a:t>
            </a:r>
            <a:r>
              <a:rPr lang="en-US" sz="2400" dirty="0">
                <a:solidFill>
                  <a:srgbClr val="002060"/>
                </a:solidFill>
              </a:rPr>
              <a:t> I 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cs-CZ" sz="2400" dirty="0">
                <a:solidFill>
                  <a:srgbClr val="00B050"/>
                </a:solidFill>
              </a:rPr>
              <a:t>Had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you</a:t>
            </a:r>
            <a:r>
              <a:rPr lang="en-US" sz="2400" dirty="0">
                <a:solidFill>
                  <a:srgbClr val="002060"/>
                </a:solidFill>
              </a:rPr>
              <a:t> 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?</a:t>
            </a:r>
          </a:p>
          <a:p>
            <a:pPr>
              <a:buFont typeface="Arial" charset="0"/>
              <a:buChar char="•"/>
              <a:defRPr/>
            </a:pPr>
            <a:r>
              <a:rPr lang="cs-CZ" sz="2400" dirty="0">
                <a:solidFill>
                  <a:srgbClr val="00B050"/>
                </a:solidFill>
              </a:rPr>
              <a:t>Had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cs-CZ" sz="2400" dirty="0">
                <a:solidFill>
                  <a:srgbClr val="002060"/>
                </a:solidFill>
              </a:rPr>
              <a:t>he</a:t>
            </a:r>
            <a:r>
              <a:rPr lang="en-US" sz="2400" dirty="0">
                <a:solidFill>
                  <a:srgbClr val="002060"/>
                </a:solidFill>
              </a:rPr>
              <a:t> 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?</a:t>
            </a:r>
          </a:p>
          <a:p>
            <a:pPr>
              <a:buFont typeface="Arial" charset="0"/>
              <a:buChar char="•"/>
              <a:defRPr/>
            </a:pPr>
            <a:r>
              <a:rPr lang="cs-CZ" sz="2400" dirty="0">
                <a:solidFill>
                  <a:srgbClr val="00B050"/>
                </a:solidFill>
              </a:rPr>
              <a:t>Had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she</a:t>
            </a:r>
            <a:r>
              <a:rPr lang="en-US" sz="2400" dirty="0">
                <a:solidFill>
                  <a:srgbClr val="002060"/>
                </a:solidFill>
              </a:rPr>
              <a:t> 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cs-CZ" sz="2400" dirty="0">
                <a:solidFill>
                  <a:srgbClr val="00B050"/>
                </a:solidFill>
              </a:rPr>
              <a:t>Had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it</a:t>
            </a:r>
            <a:r>
              <a:rPr lang="en-US" sz="2400" dirty="0">
                <a:solidFill>
                  <a:srgbClr val="002060"/>
                </a:solidFill>
              </a:rPr>
              <a:t> 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None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cs-CZ" sz="2400" dirty="0">
                <a:solidFill>
                  <a:srgbClr val="00B050"/>
                </a:solidFill>
              </a:rPr>
              <a:t>Had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we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cs-CZ" sz="2400" dirty="0">
                <a:solidFill>
                  <a:srgbClr val="00B050"/>
                </a:solidFill>
              </a:rPr>
              <a:t>Had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you</a:t>
            </a:r>
            <a:r>
              <a:rPr lang="en-US" sz="2400" dirty="0">
                <a:solidFill>
                  <a:srgbClr val="002060"/>
                </a:solidFill>
              </a:rPr>
              <a:t> 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cs-CZ" sz="2400" dirty="0">
                <a:solidFill>
                  <a:srgbClr val="00B050"/>
                </a:solidFill>
              </a:rPr>
              <a:t>Had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they</a:t>
            </a:r>
            <a:r>
              <a:rPr lang="en-US" sz="2400" dirty="0">
                <a:solidFill>
                  <a:srgbClr val="002060"/>
                </a:solidFill>
              </a:rPr>
              <a:t> 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cs-CZ" sz="2400" dirty="0">
                <a:solidFill>
                  <a:srgbClr val="002060"/>
                </a:solidFill>
              </a:rPr>
              <a:t>I </a:t>
            </a:r>
            <a:r>
              <a:rPr lang="cs-CZ" sz="2400" dirty="0" err="1">
                <a:solidFill>
                  <a:srgbClr val="00B050"/>
                </a:solidFill>
              </a:rPr>
              <a:t>hadn´t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cs-CZ" sz="2400" dirty="0" err="1">
                <a:solidFill>
                  <a:srgbClr val="00B050"/>
                </a:solidFill>
              </a:rPr>
              <a:t>hadn´t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He </a:t>
            </a:r>
            <a:r>
              <a:rPr lang="cs-CZ" sz="2400" dirty="0" err="1">
                <a:solidFill>
                  <a:srgbClr val="00B050"/>
                </a:solidFill>
              </a:rPr>
              <a:t>hadn´t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She </a:t>
            </a:r>
            <a:r>
              <a:rPr lang="cs-CZ" sz="2400" dirty="0" err="1">
                <a:solidFill>
                  <a:srgbClr val="00B050"/>
                </a:solidFill>
              </a:rPr>
              <a:t>hadn´t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It </a:t>
            </a:r>
            <a:r>
              <a:rPr lang="cs-CZ" sz="2400" dirty="0" err="1">
                <a:solidFill>
                  <a:srgbClr val="00B050"/>
                </a:solidFill>
              </a:rPr>
              <a:t>hadn´t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We </a:t>
            </a:r>
            <a:r>
              <a:rPr lang="cs-CZ" sz="2400" dirty="0" err="1">
                <a:solidFill>
                  <a:srgbClr val="00B050"/>
                </a:solidFill>
              </a:rPr>
              <a:t>hadn´t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cs-CZ" sz="2400" dirty="0" err="1">
                <a:solidFill>
                  <a:srgbClr val="00B050"/>
                </a:solidFill>
              </a:rPr>
              <a:t>hadn´t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They </a:t>
            </a:r>
            <a:r>
              <a:rPr lang="cs-CZ" sz="2400" dirty="0" err="1">
                <a:solidFill>
                  <a:srgbClr val="00B050"/>
                </a:solidFill>
              </a:rPr>
              <a:t>hadn´t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21B3CC-7CA0-4E1A-864F-41067C25C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98859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u="sng" dirty="0">
                <a:solidFill>
                  <a:srgbClr val="002060"/>
                </a:solidFill>
              </a:rPr>
              <a:t>Past </a:t>
            </a:r>
            <a:r>
              <a:rPr lang="cs-CZ" u="sng" dirty="0" err="1">
                <a:solidFill>
                  <a:srgbClr val="002060"/>
                </a:solidFill>
              </a:rPr>
              <a:t>conditional</a:t>
            </a:r>
            <a:br>
              <a:rPr lang="cs-CZ" u="sng" dirty="0">
                <a:solidFill>
                  <a:srgbClr val="002060"/>
                </a:solidFill>
              </a:rPr>
            </a:br>
            <a:r>
              <a:rPr lang="cs-CZ" sz="3100" dirty="0" err="1">
                <a:solidFill>
                  <a:srgbClr val="002060"/>
                </a:solidFill>
              </a:rPr>
              <a:t>would</a:t>
            </a:r>
            <a:r>
              <a:rPr lang="cs-CZ" sz="3100" dirty="0">
                <a:solidFill>
                  <a:srgbClr val="002060"/>
                </a:solidFill>
              </a:rPr>
              <a:t> + </a:t>
            </a:r>
            <a:r>
              <a:rPr lang="cs-CZ" sz="3100" dirty="0" err="1">
                <a:solidFill>
                  <a:srgbClr val="002060"/>
                </a:solidFill>
              </a:rPr>
              <a:t>have</a:t>
            </a:r>
            <a:r>
              <a:rPr lang="cs-CZ" sz="3100" dirty="0">
                <a:solidFill>
                  <a:srgbClr val="002060"/>
                </a:solidFill>
              </a:rPr>
              <a:t> + past </a:t>
            </a:r>
            <a:r>
              <a:rPr lang="cs-CZ" sz="3100" dirty="0" err="1">
                <a:solidFill>
                  <a:srgbClr val="002060"/>
                </a:solidFill>
              </a:rPr>
              <a:t>participle</a:t>
            </a:r>
            <a:br>
              <a:rPr lang="cs-CZ" sz="3100" dirty="0">
                <a:solidFill>
                  <a:srgbClr val="002060"/>
                </a:solidFill>
              </a:rPr>
            </a:br>
            <a:r>
              <a:rPr lang="cs-CZ" sz="3100" dirty="0">
                <a:solidFill>
                  <a:srgbClr val="002060"/>
                </a:solidFill>
              </a:rPr>
              <a:t>(</a:t>
            </a:r>
            <a:r>
              <a:rPr lang="cs-CZ" sz="3100" dirty="0" err="1">
                <a:solidFill>
                  <a:srgbClr val="002060"/>
                </a:solidFill>
              </a:rPr>
              <a:t>regular</a:t>
            </a:r>
            <a:r>
              <a:rPr lang="cs-CZ" sz="3100" dirty="0">
                <a:solidFill>
                  <a:srgbClr val="002060"/>
                </a:solidFill>
              </a:rPr>
              <a:t> </a:t>
            </a:r>
            <a:r>
              <a:rPr lang="cs-CZ" sz="3100" dirty="0" err="1">
                <a:solidFill>
                  <a:srgbClr val="002060"/>
                </a:solidFill>
              </a:rPr>
              <a:t>verbs</a:t>
            </a:r>
            <a:r>
              <a:rPr lang="cs-CZ" sz="3100" dirty="0">
                <a:solidFill>
                  <a:srgbClr val="002060"/>
                </a:solidFill>
              </a:rPr>
              <a:t> –</a:t>
            </a:r>
            <a:r>
              <a:rPr lang="cs-CZ" sz="3100" dirty="0" err="1">
                <a:solidFill>
                  <a:srgbClr val="002060"/>
                </a:solidFill>
              </a:rPr>
              <a:t>ed</a:t>
            </a:r>
            <a:r>
              <a:rPr lang="cs-CZ" sz="3100" dirty="0">
                <a:solidFill>
                  <a:srgbClr val="002060"/>
                </a:solidFill>
              </a:rPr>
              <a:t>, </a:t>
            </a:r>
            <a:r>
              <a:rPr lang="cs-CZ" sz="3100" dirty="0" err="1">
                <a:solidFill>
                  <a:srgbClr val="002060"/>
                </a:solidFill>
              </a:rPr>
              <a:t>irregular</a:t>
            </a:r>
            <a:r>
              <a:rPr lang="cs-CZ" sz="3100" dirty="0">
                <a:solidFill>
                  <a:srgbClr val="002060"/>
                </a:solidFill>
              </a:rPr>
              <a:t> – list 3rd </a:t>
            </a:r>
            <a:r>
              <a:rPr lang="cs-CZ" sz="3100" dirty="0" err="1">
                <a:solidFill>
                  <a:srgbClr val="002060"/>
                </a:solidFill>
              </a:rPr>
              <a:t>collumn</a:t>
            </a:r>
            <a:r>
              <a:rPr lang="cs-CZ" sz="31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BE45249-FA0D-46BA-95C7-5D92AC547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028" y="2148396"/>
            <a:ext cx="11532092" cy="4563122"/>
          </a:xfrm>
          <a:ln>
            <a:miter lim="800000"/>
            <a:headEnd/>
            <a:tailEnd/>
          </a:ln>
        </p:spPr>
        <p:txBody>
          <a:bodyPr numCol="3">
            <a:noAutofit/>
          </a:bodyPr>
          <a:lstStyle/>
          <a:p>
            <a:pPr>
              <a:buFont typeface="Arial" charset="0"/>
              <a:buChar char="•"/>
              <a:defRPr/>
            </a:pPr>
            <a:r>
              <a:rPr lang="cs-CZ" sz="2400" dirty="0">
                <a:solidFill>
                  <a:srgbClr val="002060"/>
                </a:solidFill>
              </a:rPr>
              <a:t>I </a:t>
            </a:r>
            <a:r>
              <a:rPr lang="cs-CZ" sz="2400" dirty="0" err="1">
                <a:solidFill>
                  <a:srgbClr val="00B050"/>
                </a:solidFill>
              </a:rPr>
              <a:t>would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 err="1">
                <a:solidFill>
                  <a:srgbClr val="00B050"/>
                </a:solidFill>
              </a:rPr>
              <a:t>have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cs-CZ" sz="2400" dirty="0" err="1">
                <a:solidFill>
                  <a:srgbClr val="00B050"/>
                </a:solidFill>
              </a:rPr>
              <a:t>would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 err="1">
                <a:solidFill>
                  <a:srgbClr val="00B050"/>
                </a:solidFill>
              </a:rPr>
              <a:t>have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He </a:t>
            </a:r>
            <a:r>
              <a:rPr lang="cs-CZ" sz="2400" dirty="0" err="1">
                <a:solidFill>
                  <a:srgbClr val="00B050"/>
                </a:solidFill>
              </a:rPr>
              <a:t>would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 err="1">
                <a:solidFill>
                  <a:srgbClr val="00B050"/>
                </a:solidFill>
              </a:rPr>
              <a:t>have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She </a:t>
            </a:r>
            <a:r>
              <a:rPr lang="cs-CZ" sz="2400" dirty="0" err="1">
                <a:solidFill>
                  <a:srgbClr val="00B050"/>
                </a:solidFill>
              </a:rPr>
              <a:t>would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 err="1">
                <a:solidFill>
                  <a:srgbClr val="00B050"/>
                </a:solidFill>
              </a:rPr>
              <a:t>have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It </a:t>
            </a:r>
            <a:r>
              <a:rPr lang="cs-CZ" sz="2400" dirty="0" err="1">
                <a:solidFill>
                  <a:srgbClr val="00B050"/>
                </a:solidFill>
              </a:rPr>
              <a:t>would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 err="1">
                <a:solidFill>
                  <a:srgbClr val="00B050"/>
                </a:solidFill>
              </a:rPr>
              <a:t>have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We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 err="1">
                <a:solidFill>
                  <a:srgbClr val="00B050"/>
                </a:solidFill>
              </a:rPr>
              <a:t>would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 err="1">
                <a:solidFill>
                  <a:srgbClr val="00B050"/>
                </a:solidFill>
              </a:rPr>
              <a:t>have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cs-CZ" sz="2400" dirty="0" err="1">
                <a:solidFill>
                  <a:srgbClr val="00B050"/>
                </a:solidFill>
              </a:rPr>
              <a:t>would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 err="1">
                <a:solidFill>
                  <a:srgbClr val="00B050"/>
                </a:solidFill>
              </a:rPr>
              <a:t>have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They </a:t>
            </a:r>
            <a:r>
              <a:rPr lang="cs-CZ" sz="2400" dirty="0" err="1">
                <a:solidFill>
                  <a:srgbClr val="00B050"/>
                </a:solidFill>
              </a:rPr>
              <a:t>would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 err="1">
                <a:solidFill>
                  <a:srgbClr val="00B050"/>
                </a:solidFill>
              </a:rPr>
              <a:t>have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None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cs-CZ" sz="2400" dirty="0" err="1">
                <a:solidFill>
                  <a:srgbClr val="00B050"/>
                </a:solidFill>
              </a:rPr>
              <a:t>Would</a:t>
            </a:r>
            <a:r>
              <a:rPr lang="en-US" sz="2400" dirty="0">
                <a:solidFill>
                  <a:srgbClr val="002060"/>
                </a:solidFill>
              </a:rPr>
              <a:t> I </a:t>
            </a:r>
            <a:r>
              <a:rPr lang="cs-CZ" sz="2400" dirty="0" err="1">
                <a:solidFill>
                  <a:srgbClr val="00B050"/>
                </a:solidFill>
              </a:rPr>
              <a:t>have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cs-CZ" sz="2400" dirty="0" err="1">
                <a:solidFill>
                  <a:srgbClr val="00B050"/>
                </a:solidFill>
              </a:rPr>
              <a:t>Would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you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B050"/>
                </a:solidFill>
              </a:rPr>
              <a:t>have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?</a:t>
            </a:r>
          </a:p>
          <a:p>
            <a:pPr>
              <a:buFont typeface="Arial" charset="0"/>
              <a:buChar char="•"/>
              <a:defRPr/>
            </a:pPr>
            <a:r>
              <a:rPr lang="cs-CZ" sz="2400" dirty="0" err="1">
                <a:solidFill>
                  <a:srgbClr val="00B050"/>
                </a:solidFill>
              </a:rPr>
              <a:t>Would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cs-CZ" sz="2400" dirty="0">
                <a:solidFill>
                  <a:srgbClr val="002060"/>
                </a:solidFill>
              </a:rPr>
              <a:t>he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B050"/>
                </a:solidFill>
              </a:rPr>
              <a:t>have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?</a:t>
            </a:r>
          </a:p>
          <a:p>
            <a:pPr>
              <a:buFont typeface="Arial" charset="0"/>
              <a:buChar char="•"/>
              <a:defRPr/>
            </a:pPr>
            <a:r>
              <a:rPr lang="cs-CZ" sz="2400" dirty="0" err="1">
                <a:solidFill>
                  <a:srgbClr val="00B050"/>
                </a:solidFill>
              </a:rPr>
              <a:t>Would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she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B050"/>
                </a:solidFill>
              </a:rPr>
              <a:t>have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cs-CZ" sz="2400" dirty="0" err="1">
                <a:solidFill>
                  <a:srgbClr val="00B050"/>
                </a:solidFill>
              </a:rPr>
              <a:t>Would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it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B050"/>
                </a:solidFill>
              </a:rPr>
              <a:t>have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None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cs-CZ" sz="2400" dirty="0" err="1">
                <a:solidFill>
                  <a:srgbClr val="00B050"/>
                </a:solidFill>
              </a:rPr>
              <a:t>Would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we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B050"/>
                </a:solidFill>
              </a:rPr>
              <a:t>have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cs-CZ" sz="2400" dirty="0" err="1">
                <a:solidFill>
                  <a:srgbClr val="00B050"/>
                </a:solidFill>
              </a:rPr>
              <a:t>Would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you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B050"/>
                </a:solidFill>
              </a:rPr>
              <a:t>have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cs-CZ" sz="2400" dirty="0" err="1">
                <a:solidFill>
                  <a:srgbClr val="00B050"/>
                </a:solidFill>
              </a:rPr>
              <a:t>Would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they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B050"/>
                </a:solidFill>
              </a:rPr>
              <a:t>have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cs-CZ" sz="2400" dirty="0">
                <a:solidFill>
                  <a:srgbClr val="002060"/>
                </a:solidFill>
              </a:rPr>
              <a:t>I </a:t>
            </a:r>
            <a:r>
              <a:rPr lang="cs-CZ" sz="2400" dirty="0" err="1">
                <a:solidFill>
                  <a:srgbClr val="00B050"/>
                </a:solidFill>
              </a:rPr>
              <a:t>wouldn´t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 err="1">
                <a:solidFill>
                  <a:srgbClr val="00B050"/>
                </a:solidFill>
              </a:rPr>
              <a:t>have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cs-CZ" sz="2400" dirty="0" err="1">
                <a:solidFill>
                  <a:srgbClr val="00B050"/>
                </a:solidFill>
              </a:rPr>
              <a:t>wouldn´t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 err="1">
                <a:solidFill>
                  <a:srgbClr val="00B050"/>
                </a:solidFill>
              </a:rPr>
              <a:t>have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He </a:t>
            </a:r>
            <a:r>
              <a:rPr lang="cs-CZ" sz="2400" dirty="0" err="1">
                <a:solidFill>
                  <a:srgbClr val="00B050"/>
                </a:solidFill>
              </a:rPr>
              <a:t>wouldn´t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 err="1">
                <a:solidFill>
                  <a:srgbClr val="00B050"/>
                </a:solidFill>
              </a:rPr>
              <a:t>have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She </a:t>
            </a:r>
            <a:r>
              <a:rPr lang="cs-CZ" sz="2400" dirty="0" err="1">
                <a:solidFill>
                  <a:srgbClr val="00B050"/>
                </a:solidFill>
              </a:rPr>
              <a:t>wouldn´t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 err="1">
                <a:solidFill>
                  <a:srgbClr val="00B050"/>
                </a:solidFill>
              </a:rPr>
              <a:t>have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It </a:t>
            </a:r>
            <a:r>
              <a:rPr lang="cs-CZ" sz="2400" dirty="0" err="1">
                <a:solidFill>
                  <a:srgbClr val="00B050"/>
                </a:solidFill>
              </a:rPr>
              <a:t>wouldn´t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 err="1">
                <a:solidFill>
                  <a:srgbClr val="00B050"/>
                </a:solidFill>
              </a:rPr>
              <a:t>have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We </a:t>
            </a:r>
            <a:r>
              <a:rPr lang="cs-CZ" sz="2400" dirty="0" err="1">
                <a:solidFill>
                  <a:srgbClr val="00B050"/>
                </a:solidFill>
              </a:rPr>
              <a:t>wouldn´t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 err="1">
                <a:solidFill>
                  <a:srgbClr val="00B050"/>
                </a:solidFill>
              </a:rPr>
              <a:t>have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cs-CZ" sz="2400" dirty="0" err="1">
                <a:solidFill>
                  <a:srgbClr val="00B050"/>
                </a:solidFill>
              </a:rPr>
              <a:t>wouldn´t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 err="1">
                <a:solidFill>
                  <a:srgbClr val="00B050"/>
                </a:solidFill>
              </a:rPr>
              <a:t>have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They </a:t>
            </a:r>
            <a:r>
              <a:rPr lang="cs-CZ" sz="2400" dirty="0" err="1">
                <a:solidFill>
                  <a:srgbClr val="00B050"/>
                </a:solidFill>
              </a:rPr>
              <a:t>wouldn´t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 err="1">
                <a:solidFill>
                  <a:srgbClr val="00B050"/>
                </a:solidFill>
              </a:rPr>
              <a:t>have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 err="1">
                <a:solidFill>
                  <a:srgbClr val="FF0000"/>
                </a:solidFill>
              </a:rPr>
              <a:t>ed</a:t>
            </a:r>
            <a:r>
              <a:rPr lang="en-US" sz="2400" dirty="0">
                <a:solidFill>
                  <a:srgbClr val="002060"/>
                </a:solidFill>
              </a:rPr>
              <a:t>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961774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171BF5B-82D6-4277-B27C-229BA239A6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969" y="621438"/>
            <a:ext cx="10741981" cy="5592932"/>
          </a:xfrm>
        </p:spPr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cs-CZ" sz="3200" b="1" u="sng" dirty="0">
                <a:solidFill>
                  <a:srgbClr val="002060"/>
                </a:solidFill>
              </a:rPr>
              <a:t>If</a:t>
            </a:r>
            <a:r>
              <a:rPr lang="en-US" altLang="cs-CZ" sz="3200" dirty="0">
                <a:solidFill>
                  <a:srgbClr val="002060"/>
                </a:solidFill>
              </a:rPr>
              <a:t> </a:t>
            </a:r>
            <a:r>
              <a:rPr lang="cs-CZ" altLang="cs-CZ" sz="3200" dirty="0">
                <a:solidFill>
                  <a:srgbClr val="002060"/>
                </a:solidFill>
              </a:rPr>
              <a:t>I</a:t>
            </a:r>
            <a:r>
              <a:rPr lang="en-US" altLang="cs-CZ" sz="3200" dirty="0">
                <a:solidFill>
                  <a:srgbClr val="002060"/>
                </a:solidFill>
              </a:rPr>
              <a:t> </a:t>
            </a:r>
            <a:r>
              <a:rPr lang="cs-CZ" altLang="cs-CZ" sz="3200" dirty="0">
                <a:solidFill>
                  <a:srgbClr val="FF0000"/>
                </a:solidFill>
              </a:rPr>
              <a:t>had </a:t>
            </a:r>
            <a:r>
              <a:rPr lang="cs-CZ" altLang="cs-CZ" sz="3200" dirty="0" err="1">
                <a:solidFill>
                  <a:srgbClr val="FF0000"/>
                </a:solidFill>
              </a:rPr>
              <a:t>known</a:t>
            </a:r>
            <a:r>
              <a:rPr lang="en-US" altLang="cs-CZ" sz="3200" dirty="0">
                <a:solidFill>
                  <a:srgbClr val="002060"/>
                </a:solidFill>
              </a:rPr>
              <a:t> t</a:t>
            </a:r>
            <a:r>
              <a:rPr lang="cs-CZ" altLang="cs-CZ" sz="3200" dirty="0" err="1">
                <a:solidFill>
                  <a:srgbClr val="002060"/>
                </a:solidFill>
              </a:rPr>
              <a:t>hat</a:t>
            </a:r>
            <a:r>
              <a:rPr lang="en-US" altLang="cs-CZ" sz="3200" dirty="0">
                <a:solidFill>
                  <a:srgbClr val="002060"/>
                </a:solidFill>
              </a:rPr>
              <a:t>,       </a:t>
            </a:r>
            <a:r>
              <a:rPr lang="cs-CZ" altLang="cs-CZ" sz="3200" dirty="0">
                <a:solidFill>
                  <a:srgbClr val="002060"/>
                </a:solidFill>
              </a:rPr>
              <a:t>I</a:t>
            </a:r>
            <a:r>
              <a:rPr lang="en-US" altLang="cs-CZ" sz="3200" dirty="0">
                <a:solidFill>
                  <a:srgbClr val="002060"/>
                </a:solidFill>
              </a:rPr>
              <a:t> </a:t>
            </a:r>
            <a:r>
              <a:rPr lang="cs-CZ" altLang="cs-CZ" sz="3200" dirty="0" err="1">
                <a:solidFill>
                  <a:srgbClr val="FF0000"/>
                </a:solidFill>
              </a:rPr>
              <a:t>wouldn´t</a:t>
            </a:r>
            <a:r>
              <a:rPr lang="cs-CZ" altLang="cs-CZ" sz="3200" dirty="0">
                <a:solidFill>
                  <a:srgbClr val="FF0000"/>
                </a:solidFill>
              </a:rPr>
              <a:t> </a:t>
            </a:r>
            <a:r>
              <a:rPr lang="cs-CZ" altLang="cs-CZ" sz="3200" dirty="0" err="1">
                <a:solidFill>
                  <a:srgbClr val="FF0000"/>
                </a:solidFill>
              </a:rPr>
              <a:t>have</a:t>
            </a:r>
            <a:r>
              <a:rPr lang="cs-CZ" altLang="cs-CZ" sz="3200" dirty="0">
                <a:solidFill>
                  <a:srgbClr val="FF0000"/>
                </a:solidFill>
              </a:rPr>
              <a:t> </a:t>
            </a:r>
            <a:r>
              <a:rPr lang="cs-CZ" altLang="cs-CZ" sz="3200" dirty="0" err="1">
                <a:solidFill>
                  <a:srgbClr val="FF0000"/>
                </a:solidFill>
              </a:rPr>
              <a:t>bought</a:t>
            </a:r>
            <a:r>
              <a:rPr lang="en-US" altLang="cs-CZ" sz="3200" dirty="0">
                <a:solidFill>
                  <a:srgbClr val="FF0000"/>
                </a:solidFill>
              </a:rPr>
              <a:t> </a:t>
            </a:r>
            <a:r>
              <a:rPr lang="cs-CZ" altLang="cs-CZ" sz="3200" dirty="0" err="1">
                <a:solidFill>
                  <a:srgbClr val="002060"/>
                </a:solidFill>
              </a:rPr>
              <a:t>that</a:t>
            </a:r>
            <a:r>
              <a:rPr lang="en-US" altLang="cs-CZ" sz="3200" dirty="0">
                <a:solidFill>
                  <a:srgbClr val="002060"/>
                </a:solidFill>
              </a:rPr>
              <a:t>.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altLang="cs-CZ" sz="3200" dirty="0">
              <a:solidFill>
                <a:srgbClr val="002060"/>
              </a:solidFill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altLang="cs-CZ" dirty="0">
              <a:solidFill>
                <a:srgbClr val="002060"/>
              </a:solidFill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altLang="cs-CZ" dirty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cs-CZ" altLang="cs-CZ" sz="3200" dirty="0">
                <a:solidFill>
                  <a:srgbClr val="002060"/>
                </a:solidFill>
              </a:rPr>
              <a:t>I</a:t>
            </a:r>
            <a:r>
              <a:rPr lang="en-US" altLang="cs-CZ" sz="3200" dirty="0">
                <a:solidFill>
                  <a:srgbClr val="002060"/>
                </a:solidFill>
              </a:rPr>
              <a:t> </a:t>
            </a:r>
            <a:r>
              <a:rPr lang="cs-CZ" altLang="cs-CZ" sz="3200" dirty="0" err="1">
                <a:solidFill>
                  <a:srgbClr val="FF0000"/>
                </a:solidFill>
              </a:rPr>
              <a:t>wouldn´t</a:t>
            </a:r>
            <a:r>
              <a:rPr lang="cs-CZ" altLang="cs-CZ" sz="3200" dirty="0">
                <a:solidFill>
                  <a:srgbClr val="FF0000"/>
                </a:solidFill>
              </a:rPr>
              <a:t> </a:t>
            </a:r>
            <a:r>
              <a:rPr lang="cs-CZ" altLang="cs-CZ" sz="3200" dirty="0" err="1">
                <a:solidFill>
                  <a:srgbClr val="FF0000"/>
                </a:solidFill>
              </a:rPr>
              <a:t>have</a:t>
            </a:r>
            <a:r>
              <a:rPr lang="cs-CZ" altLang="cs-CZ" sz="3200" dirty="0">
                <a:solidFill>
                  <a:srgbClr val="FF0000"/>
                </a:solidFill>
              </a:rPr>
              <a:t> </a:t>
            </a:r>
            <a:r>
              <a:rPr lang="cs-CZ" altLang="cs-CZ" sz="3200" dirty="0" err="1">
                <a:solidFill>
                  <a:srgbClr val="FF0000"/>
                </a:solidFill>
              </a:rPr>
              <a:t>bought</a:t>
            </a:r>
            <a:r>
              <a:rPr lang="en-US" altLang="cs-CZ" sz="3200" dirty="0">
                <a:solidFill>
                  <a:srgbClr val="FF0000"/>
                </a:solidFill>
              </a:rPr>
              <a:t> </a:t>
            </a:r>
            <a:r>
              <a:rPr lang="cs-CZ" altLang="cs-CZ" sz="3200" dirty="0" err="1">
                <a:solidFill>
                  <a:srgbClr val="002060"/>
                </a:solidFill>
              </a:rPr>
              <a:t>that</a:t>
            </a:r>
            <a:r>
              <a:rPr lang="cs-CZ" altLang="cs-CZ" sz="3200" dirty="0">
                <a:solidFill>
                  <a:srgbClr val="002060"/>
                </a:solidFill>
              </a:rPr>
              <a:t> </a:t>
            </a:r>
            <a:r>
              <a:rPr lang="en-US" altLang="cs-CZ" sz="3200" dirty="0">
                <a:solidFill>
                  <a:srgbClr val="002060"/>
                </a:solidFill>
              </a:rPr>
              <a:t>	 </a:t>
            </a:r>
            <a:r>
              <a:rPr lang="en-US" altLang="cs-CZ" sz="3200" b="1" u="sng" dirty="0">
                <a:solidFill>
                  <a:srgbClr val="002060"/>
                </a:solidFill>
              </a:rPr>
              <a:t>If</a:t>
            </a:r>
            <a:r>
              <a:rPr lang="en-US" altLang="cs-CZ" sz="3200" dirty="0">
                <a:solidFill>
                  <a:srgbClr val="002060"/>
                </a:solidFill>
              </a:rPr>
              <a:t> </a:t>
            </a:r>
            <a:r>
              <a:rPr lang="cs-CZ" altLang="cs-CZ" sz="3200" dirty="0">
                <a:solidFill>
                  <a:srgbClr val="002060"/>
                </a:solidFill>
              </a:rPr>
              <a:t>I</a:t>
            </a:r>
            <a:r>
              <a:rPr lang="en-US" altLang="cs-CZ" sz="3200" dirty="0">
                <a:solidFill>
                  <a:srgbClr val="002060"/>
                </a:solidFill>
              </a:rPr>
              <a:t> </a:t>
            </a:r>
            <a:r>
              <a:rPr lang="cs-CZ" altLang="cs-CZ" sz="3200" dirty="0">
                <a:solidFill>
                  <a:srgbClr val="FF0000"/>
                </a:solidFill>
              </a:rPr>
              <a:t>had </a:t>
            </a:r>
            <a:r>
              <a:rPr lang="cs-CZ" altLang="cs-CZ" sz="3200" dirty="0" err="1">
                <a:solidFill>
                  <a:srgbClr val="FF0000"/>
                </a:solidFill>
              </a:rPr>
              <a:t>known</a:t>
            </a:r>
            <a:r>
              <a:rPr lang="en-US" altLang="cs-CZ" sz="3200" dirty="0">
                <a:solidFill>
                  <a:srgbClr val="002060"/>
                </a:solidFill>
              </a:rPr>
              <a:t> t</a:t>
            </a:r>
            <a:r>
              <a:rPr lang="cs-CZ" altLang="cs-CZ" sz="3200" dirty="0" err="1">
                <a:solidFill>
                  <a:srgbClr val="002060"/>
                </a:solidFill>
              </a:rPr>
              <a:t>hat</a:t>
            </a:r>
            <a:r>
              <a:rPr lang="en-US" altLang="cs-CZ" sz="3200" dirty="0">
                <a:solidFill>
                  <a:srgbClr val="002060"/>
                </a:solidFill>
              </a:rPr>
              <a:t>.</a:t>
            </a:r>
          </a:p>
        </p:txBody>
      </p:sp>
      <p:cxnSp>
        <p:nvCxnSpPr>
          <p:cNvPr id="5" name="Přímá spojovací šipka 4">
            <a:extLst>
              <a:ext uri="{FF2B5EF4-FFF2-40B4-BE49-F238E27FC236}">
                <a16:creationId xmlns:a16="http://schemas.microsoft.com/office/drawing/2014/main" id="{BDE71651-1802-436F-A3A8-ED7D20B6BEC4}"/>
              </a:ext>
            </a:extLst>
          </p:cNvPr>
          <p:cNvCxnSpPr/>
          <p:nvPr/>
        </p:nvCxnSpPr>
        <p:spPr>
          <a:xfrm>
            <a:off x="3958423" y="2841641"/>
            <a:ext cx="3527425" cy="1152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šipka 6">
            <a:extLst>
              <a:ext uri="{FF2B5EF4-FFF2-40B4-BE49-F238E27FC236}">
                <a16:creationId xmlns:a16="http://schemas.microsoft.com/office/drawing/2014/main" id="{D0B7116A-2450-4426-B32C-F85C82294B91}"/>
              </a:ext>
            </a:extLst>
          </p:cNvPr>
          <p:cNvCxnSpPr>
            <a:cxnSpLocks/>
          </p:cNvCxnSpPr>
          <p:nvPr/>
        </p:nvCxnSpPr>
        <p:spPr>
          <a:xfrm flipH="1">
            <a:off x="3958423" y="2841641"/>
            <a:ext cx="3454431" cy="1152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51F6CC5-20EB-482C-A0BA-2A6E89AEF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5106"/>
            <a:ext cx="10515600" cy="6036815"/>
          </a:xfrm>
        </p:spPr>
        <p:txBody>
          <a:bodyPr/>
          <a:lstStyle/>
          <a:p>
            <a:r>
              <a:rPr lang="cs-CZ" sz="3200" b="1" dirty="0" err="1">
                <a:solidFill>
                  <a:srgbClr val="002060"/>
                </a:solidFill>
              </a:rPr>
              <a:t>Happened</a:t>
            </a:r>
            <a:r>
              <a:rPr lang="cs-CZ" sz="3200" b="1" dirty="0">
                <a:solidFill>
                  <a:srgbClr val="002060"/>
                </a:solidFill>
              </a:rPr>
              <a:t> in </a:t>
            </a:r>
            <a:r>
              <a:rPr lang="cs-CZ" sz="3200" b="1" dirty="0" err="1">
                <a:solidFill>
                  <a:srgbClr val="002060"/>
                </a:solidFill>
              </a:rPr>
              <a:t>the</a:t>
            </a:r>
            <a:r>
              <a:rPr lang="cs-CZ" sz="3200" b="1" dirty="0">
                <a:solidFill>
                  <a:srgbClr val="002060"/>
                </a:solidFill>
              </a:rPr>
              <a:t> past</a:t>
            </a:r>
          </a:p>
          <a:p>
            <a:r>
              <a:rPr lang="cs-CZ" sz="3200" b="1" dirty="0" err="1">
                <a:solidFill>
                  <a:srgbClr val="002060"/>
                </a:solidFill>
              </a:rPr>
              <a:t>Can´t</a:t>
            </a:r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3200" b="1" dirty="0" err="1">
                <a:solidFill>
                  <a:srgbClr val="002060"/>
                </a:solidFill>
              </a:rPr>
              <a:t>be</a:t>
            </a:r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3200" b="1" dirty="0" err="1">
                <a:solidFill>
                  <a:srgbClr val="002060"/>
                </a:solidFill>
              </a:rPr>
              <a:t>changed</a:t>
            </a:r>
            <a:endParaRPr lang="cs-CZ" sz="3200" b="1" dirty="0">
              <a:solidFill>
                <a:srgbClr val="002060"/>
              </a:solidFill>
            </a:endParaRPr>
          </a:p>
          <a:p>
            <a:endParaRPr lang="cs-CZ" sz="3200" dirty="0">
              <a:solidFill>
                <a:srgbClr val="002060"/>
              </a:solidFill>
            </a:endParaRPr>
          </a:p>
          <a:p>
            <a:r>
              <a:rPr lang="cs-CZ" sz="3200" b="1" dirty="0" err="1">
                <a:solidFill>
                  <a:srgbClr val="002060"/>
                </a:solidFill>
              </a:rPr>
              <a:t>If</a:t>
            </a:r>
            <a:r>
              <a:rPr lang="cs-CZ" sz="3200" dirty="0">
                <a:solidFill>
                  <a:srgbClr val="002060"/>
                </a:solidFill>
              </a:rPr>
              <a:t> I </a:t>
            </a:r>
            <a:r>
              <a:rPr lang="cs-CZ" sz="3200" dirty="0">
                <a:solidFill>
                  <a:srgbClr val="FF0000"/>
                </a:solidFill>
              </a:rPr>
              <a:t>had </a:t>
            </a:r>
            <a:r>
              <a:rPr lang="cs-CZ" sz="3200" dirty="0" err="1">
                <a:solidFill>
                  <a:srgbClr val="FF0000"/>
                </a:solidFill>
              </a:rPr>
              <a:t>known</a:t>
            </a:r>
            <a:r>
              <a:rPr lang="cs-CZ" sz="3200" dirty="0">
                <a:solidFill>
                  <a:srgbClr val="FF000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that</a:t>
            </a:r>
            <a:r>
              <a:rPr lang="cs-CZ" sz="3200" dirty="0">
                <a:solidFill>
                  <a:srgbClr val="002060"/>
                </a:solidFill>
              </a:rPr>
              <a:t>, I </a:t>
            </a:r>
            <a:r>
              <a:rPr lang="cs-CZ" sz="3200" dirty="0" err="1">
                <a:solidFill>
                  <a:srgbClr val="FF0000"/>
                </a:solidFill>
              </a:rPr>
              <a:t>wouldn´t</a:t>
            </a:r>
            <a:r>
              <a:rPr lang="cs-CZ" sz="3200" dirty="0">
                <a:solidFill>
                  <a:srgbClr val="FF0000"/>
                </a:solidFill>
              </a:rPr>
              <a:t> </a:t>
            </a:r>
            <a:r>
              <a:rPr lang="cs-CZ" sz="3200" dirty="0" err="1">
                <a:solidFill>
                  <a:srgbClr val="FF0000"/>
                </a:solidFill>
              </a:rPr>
              <a:t>have</a:t>
            </a:r>
            <a:r>
              <a:rPr lang="cs-CZ" sz="3200" dirty="0">
                <a:solidFill>
                  <a:srgbClr val="FF0000"/>
                </a:solidFill>
              </a:rPr>
              <a:t> </a:t>
            </a:r>
            <a:r>
              <a:rPr lang="cs-CZ" sz="3200" dirty="0" err="1">
                <a:solidFill>
                  <a:srgbClr val="FF0000"/>
                </a:solidFill>
              </a:rPr>
              <a:t>bought</a:t>
            </a:r>
            <a:r>
              <a:rPr lang="cs-CZ" sz="3200" dirty="0">
                <a:solidFill>
                  <a:srgbClr val="FF000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that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   Kdybych to byl věděl, byl bych to nekoupil.</a:t>
            </a:r>
          </a:p>
          <a:p>
            <a:pPr marL="0" indent="0">
              <a:buNone/>
            </a:pPr>
            <a:endParaRPr lang="cs-CZ" dirty="0">
              <a:solidFill>
                <a:srgbClr val="002060"/>
              </a:solidFill>
            </a:endParaRPr>
          </a:p>
          <a:p>
            <a:r>
              <a:rPr lang="cs-CZ" sz="3200" dirty="0" err="1">
                <a:solidFill>
                  <a:srgbClr val="002060"/>
                </a:solidFill>
              </a:rPr>
              <a:t>If</a:t>
            </a:r>
            <a:r>
              <a:rPr lang="cs-CZ" sz="3200" dirty="0">
                <a:solidFill>
                  <a:srgbClr val="002060"/>
                </a:solidFill>
              </a:rPr>
              <a:t> I </a:t>
            </a:r>
            <a:r>
              <a:rPr lang="cs-CZ" sz="3200" dirty="0">
                <a:solidFill>
                  <a:srgbClr val="FF0000"/>
                </a:solidFill>
              </a:rPr>
              <a:t>had </a:t>
            </a:r>
            <a:r>
              <a:rPr lang="cs-CZ" sz="3200" dirty="0" err="1">
                <a:solidFill>
                  <a:srgbClr val="FF0000"/>
                </a:solidFill>
              </a:rPr>
              <a:t>known</a:t>
            </a:r>
            <a:r>
              <a:rPr lang="cs-CZ" sz="3200" dirty="0">
                <a:solidFill>
                  <a:srgbClr val="FF000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that</a:t>
            </a:r>
            <a:r>
              <a:rPr lang="cs-CZ" sz="3200" dirty="0">
                <a:solidFill>
                  <a:srgbClr val="002060"/>
                </a:solidFill>
              </a:rPr>
              <a:t> – but I </a:t>
            </a:r>
            <a:r>
              <a:rPr lang="cs-CZ" sz="3200" dirty="0" err="1">
                <a:solidFill>
                  <a:srgbClr val="002060"/>
                </a:solidFill>
              </a:rPr>
              <a:t>didn´t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know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that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   Kdybych to byl věděl – ale já to nevěděl.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I </a:t>
            </a:r>
            <a:r>
              <a:rPr lang="cs-CZ" sz="3200" dirty="0" err="1">
                <a:solidFill>
                  <a:srgbClr val="FF0000"/>
                </a:solidFill>
              </a:rPr>
              <a:t>wouldn´t</a:t>
            </a:r>
            <a:r>
              <a:rPr lang="cs-CZ" sz="3200" dirty="0">
                <a:solidFill>
                  <a:srgbClr val="FF0000"/>
                </a:solidFill>
              </a:rPr>
              <a:t> </a:t>
            </a:r>
            <a:r>
              <a:rPr lang="cs-CZ" sz="3200" dirty="0" err="1">
                <a:solidFill>
                  <a:srgbClr val="FF0000"/>
                </a:solidFill>
              </a:rPr>
              <a:t>have</a:t>
            </a:r>
            <a:r>
              <a:rPr lang="cs-CZ" sz="3200" dirty="0">
                <a:solidFill>
                  <a:srgbClr val="FF0000"/>
                </a:solidFill>
              </a:rPr>
              <a:t> </a:t>
            </a:r>
            <a:r>
              <a:rPr lang="cs-CZ" sz="3200" dirty="0" err="1">
                <a:solidFill>
                  <a:srgbClr val="FF0000"/>
                </a:solidFill>
              </a:rPr>
              <a:t>bought</a:t>
            </a:r>
            <a:r>
              <a:rPr lang="cs-CZ" sz="3200" dirty="0">
                <a:solidFill>
                  <a:srgbClr val="FF000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that</a:t>
            </a:r>
            <a:r>
              <a:rPr lang="cs-CZ" sz="3200" dirty="0">
                <a:solidFill>
                  <a:srgbClr val="002060"/>
                </a:solidFill>
              </a:rPr>
              <a:t> – but I </a:t>
            </a:r>
            <a:r>
              <a:rPr lang="cs-CZ" sz="3200" dirty="0" err="1">
                <a:solidFill>
                  <a:srgbClr val="002060"/>
                </a:solidFill>
              </a:rPr>
              <a:t>bought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that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   Byl bych to nekoupil – ale já to koupil.</a:t>
            </a:r>
          </a:p>
        </p:txBody>
      </p:sp>
    </p:spTree>
    <p:extLst>
      <p:ext uri="{BB962C8B-B14F-4D97-AF65-F5344CB8AC3E}">
        <p14:creationId xmlns:p14="http://schemas.microsoft.com/office/powerpoint/2010/main" val="336582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>
            <a:extLst>
              <a:ext uri="{FF2B5EF4-FFF2-40B4-BE49-F238E27FC236}">
                <a16:creationId xmlns:a16="http://schemas.microsoft.com/office/drawing/2014/main" id="{2D481A9E-76CE-4C8E-8852-4A983EB10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495" y="1"/>
            <a:ext cx="9811305" cy="1052513"/>
          </a:xfrm>
        </p:spPr>
        <p:txBody>
          <a:bodyPr/>
          <a:lstStyle/>
          <a:p>
            <a:pPr algn="ctr"/>
            <a:r>
              <a:rPr lang="en-US" altLang="cs-CZ" b="1" dirty="0">
                <a:solidFill>
                  <a:srgbClr val="002060"/>
                </a:solidFill>
              </a:rPr>
              <a:t>1</a:t>
            </a:r>
            <a:r>
              <a:rPr lang="en-US" altLang="cs-CZ" b="1" baseline="30000" dirty="0">
                <a:solidFill>
                  <a:srgbClr val="002060"/>
                </a:solidFill>
              </a:rPr>
              <a:t>st </a:t>
            </a:r>
            <a:r>
              <a:rPr lang="en-US" altLang="cs-CZ" b="1" dirty="0">
                <a:solidFill>
                  <a:srgbClr val="002060"/>
                </a:solidFill>
              </a:rPr>
              <a:t> or 2</a:t>
            </a:r>
            <a:r>
              <a:rPr lang="en-US" altLang="cs-CZ" b="1" baseline="30000" dirty="0">
                <a:solidFill>
                  <a:srgbClr val="002060"/>
                </a:solidFill>
              </a:rPr>
              <a:t>nd </a:t>
            </a:r>
            <a:endParaRPr lang="cs-CZ" altLang="cs-CZ" b="1" dirty="0"/>
          </a:p>
        </p:txBody>
      </p:sp>
      <p:sp>
        <p:nvSpPr>
          <p:cNvPr id="14339" name="Zástupný symbol pro obsah 2">
            <a:extLst>
              <a:ext uri="{FF2B5EF4-FFF2-40B4-BE49-F238E27FC236}">
                <a16:creationId xmlns:a16="http://schemas.microsoft.com/office/drawing/2014/main" id="{459C2B3E-DE52-43FD-AD0D-788BC61DF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475" y="1052514"/>
            <a:ext cx="11540970" cy="5650127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cs-CZ" b="1" u="sng" dirty="0">
                <a:solidFill>
                  <a:srgbClr val="002060"/>
                </a:solidFill>
              </a:rPr>
              <a:t>1</a:t>
            </a:r>
            <a:r>
              <a:rPr lang="en-US" altLang="cs-CZ" b="1" u="sng" baseline="30000" dirty="0">
                <a:solidFill>
                  <a:srgbClr val="002060"/>
                </a:solidFill>
              </a:rPr>
              <a:t>st</a:t>
            </a:r>
            <a:r>
              <a:rPr lang="en-US" altLang="cs-CZ" b="1" u="sng" dirty="0">
                <a:solidFill>
                  <a:srgbClr val="002060"/>
                </a:solidFill>
              </a:rPr>
              <a:t> conditional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b="1" dirty="0">
                <a:solidFill>
                  <a:srgbClr val="002060"/>
                </a:solidFill>
              </a:rPr>
              <a:t>It may happen.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dirty="0">
                <a:solidFill>
                  <a:srgbClr val="FF0000"/>
                </a:solidFill>
              </a:rPr>
              <a:t>If the house has a big garden, we will buy it.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dirty="0">
                <a:solidFill>
                  <a:srgbClr val="002060"/>
                </a:solidFill>
              </a:rPr>
              <a:t>We haven’t seen the house yet.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dirty="0">
                <a:solidFill>
                  <a:srgbClr val="002060"/>
                </a:solidFill>
              </a:rPr>
              <a:t>The house may have a big garden.</a:t>
            </a:r>
          </a:p>
          <a:p>
            <a:pPr>
              <a:buFont typeface="Arial" panose="020B0604020202020204" pitchFamily="34" charset="0"/>
              <a:buNone/>
            </a:pPr>
            <a:endParaRPr lang="en-US" altLang="cs-CZ" dirty="0">
              <a:solidFill>
                <a:srgbClr val="002060"/>
              </a:solidFill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cs-CZ" b="1" u="sng" dirty="0">
                <a:solidFill>
                  <a:srgbClr val="002060"/>
                </a:solidFill>
              </a:rPr>
              <a:t>2</a:t>
            </a:r>
            <a:r>
              <a:rPr lang="en-US" altLang="cs-CZ" b="1" u="sng" baseline="30000" dirty="0">
                <a:solidFill>
                  <a:srgbClr val="002060"/>
                </a:solidFill>
              </a:rPr>
              <a:t>nd</a:t>
            </a:r>
            <a:r>
              <a:rPr lang="en-US" altLang="cs-CZ" b="1" u="sng" dirty="0">
                <a:solidFill>
                  <a:srgbClr val="002060"/>
                </a:solidFill>
              </a:rPr>
              <a:t> conditional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b="1" dirty="0">
                <a:solidFill>
                  <a:srgbClr val="002060"/>
                </a:solidFill>
              </a:rPr>
              <a:t>We know it’s not true. </a:t>
            </a:r>
            <a:r>
              <a:rPr lang="en-US" altLang="cs-CZ" dirty="0">
                <a:solidFill>
                  <a:srgbClr val="002060"/>
                </a:solidFill>
              </a:rPr>
              <a:t>You can say the opposite.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dirty="0">
                <a:solidFill>
                  <a:srgbClr val="FF0000"/>
                </a:solidFill>
              </a:rPr>
              <a:t>If the house had a big garden, we would buy it.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dirty="0">
                <a:solidFill>
                  <a:srgbClr val="002060"/>
                </a:solidFill>
              </a:rPr>
              <a:t>We have seen the house.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dirty="0">
                <a:solidFill>
                  <a:srgbClr val="002060"/>
                </a:solidFill>
              </a:rPr>
              <a:t>The house doesn’t have a big garden.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dirty="0">
                <a:solidFill>
                  <a:srgbClr val="002060"/>
                </a:solidFill>
              </a:rPr>
              <a:t>We won’t buy it.</a:t>
            </a:r>
          </a:p>
          <a:p>
            <a:pPr>
              <a:buFont typeface="Arial" panose="020B0604020202020204" pitchFamily="34" charset="0"/>
              <a:buNone/>
            </a:pPr>
            <a:endParaRPr lang="cs-CZ" altLang="cs-CZ" dirty="0"/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>
            <a:extLst>
              <a:ext uri="{FF2B5EF4-FFF2-40B4-BE49-F238E27FC236}">
                <a16:creationId xmlns:a16="http://schemas.microsoft.com/office/drawing/2014/main" id="{2D481A9E-76CE-4C8E-8852-4A983EB10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495" y="1"/>
            <a:ext cx="9811305" cy="1052513"/>
          </a:xfrm>
        </p:spPr>
        <p:txBody>
          <a:bodyPr/>
          <a:lstStyle/>
          <a:p>
            <a:pPr algn="ctr"/>
            <a:r>
              <a:rPr lang="cs-CZ" altLang="cs-CZ" b="1" dirty="0">
                <a:solidFill>
                  <a:srgbClr val="002060"/>
                </a:solidFill>
              </a:rPr>
              <a:t>2</a:t>
            </a:r>
            <a:r>
              <a:rPr lang="cs-CZ" altLang="cs-CZ" b="1" baseline="30000" dirty="0">
                <a:solidFill>
                  <a:srgbClr val="002060"/>
                </a:solidFill>
              </a:rPr>
              <a:t>nd</a:t>
            </a:r>
            <a:r>
              <a:rPr lang="en-US" altLang="cs-CZ" b="1" baseline="30000" dirty="0">
                <a:solidFill>
                  <a:srgbClr val="002060"/>
                </a:solidFill>
              </a:rPr>
              <a:t> </a:t>
            </a:r>
            <a:r>
              <a:rPr lang="en-US" altLang="cs-CZ" b="1" dirty="0">
                <a:solidFill>
                  <a:srgbClr val="002060"/>
                </a:solidFill>
              </a:rPr>
              <a:t> or </a:t>
            </a:r>
            <a:r>
              <a:rPr lang="cs-CZ" altLang="cs-CZ" b="1" dirty="0">
                <a:solidFill>
                  <a:srgbClr val="002060"/>
                </a:solidFill>
              </a:rPr>
              <a:t>3</a:t>
            </a:r>
            <a:r>
              <a:rPr lang="cs-CZ" altLang="cs-CZ" b="1" baseline="30000" dirty="0">
                <a:solidFill>
                  <a:srgbClr val="002060"/>
                </a:solidFill>
              </a:rPr>
              <a:t>r</a:t>
            </a:r>
            <a:r>
              <a:rPr lang="en-US" altLang="cs-CZ" b="1" baseline="30000" dirty="0">
                <a:solidFill>
                  <a:srgbClr val="002060"/>
                </a:solidFill>
              </a:rPr>
              <a:t>d </a:t>
            </a:r>
            <a:endParaRPr lang="cs-CZ" altLang="cs-CZ" b="1" dirty="0"/>
          </a:p>
        </p:txBody>
      </p:sp>
      <p:sp>
        <p:nvSpPr>
          <p:cNvPr id="14339" name="Zástupný symbol pro obsah 2">
            <a:extLst>
              <a:ext uri="{FF2B5EF4-FFF2-40B4-BE49-F238E27FC236}">
                <a16:creationId xmlns:a16="http://schemas.microsoft.com/office/drawing/2014/main" id="{459C2B3E-DE52-43FD-AD0D-788BC61DF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475" y="1052514"/>
            <a:ext cx="11540970" cy="565012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altLang="cs-CZ" sz="3000" b="1" u="sng" dirty="0">
                <a:solidFill>
                  <a:srgbClr val="002060"/>
                </a:solidFill>
              </a:rPr>
              <a:t>2</a:t>
            </a:r>
            <a:r>
              <a:rPr lang="en-US" altLang="cs-CZ" sz="3000" b="1" u="sng" baseline="30000" dirty="0">
                <a:solidFill>
                  <a:srgbClr val="002060"/>
                </a:solidFill>
              </a:rPr>
              <a:t>nd</a:t>
            </a:r>
            <a:r>
              <a:rPr lang="en-US" altLang="cs-CZ" sz="3000" b="1" u="sng" dirty="0">
                <a:solidFill>
                  <a:srgbClr val="002060"/>
                </a:solidFill>
              </a:rPr>
              <a:t> conditional</a:t>
            </a:r>
          </a:p>
          <a:p>
            <a:pPr>
              <a:buNone/>
            </a:pPr>
            <a:r>
              <a:rPr lang="en-US" altLang="cs-CZ" sz="3000" b="1" dirty="0">
                <a:solidFill>
                  <a:srgbClr val="002060"/>
                </a:solidFill>
              </a:rPr>
              <a:t>We know it’s not true. </a:t>
            </a:r>
            <a:r>
              <a:rPr lang="en-US" altLang="cs-CZ" sz="3000" dirty="0">
                <a:solidFill>
                  <a:srgbClr val="002060"/>
                </a:solidFill>
              </a:rPr>
              <a:t>You can say the opposite</a:t>
            </a:r>
            <a:r>
              <a:rPr lang="cs-CZ" altLang="cs-CZ" sz="3000" dirty="0">
                <a:solidFill>
                  <a:srgbClr val="002060"/>
                </a:solidFill>
              </a:rPr>
              <a:t> – in </a:t>
            </a:r>
            <a:r>
              <a:rPr lang="cs-CZ" altLang="cs-CZ" sz="3000" dirty="0" err="1">
                <a:solidFill>
                  <a:srgbClr val="002060"/>
                </a:solidFill>
              </a:rPr>
              <a:t>the</a:t>
            </a:r>
            <a:r>
              <a:rPr lang="cs-CZ" altLang="cs-CZ" sz="3000" dirty="0">
                <a:solidFill>
                  <a:srgbClr val="002060"/>
                </a:solidFill>
              </a:rPr>
              <a:t> </a:t>
            </a:r>
            <a:r>
              <a:rPr lang="cs-CZ" altLang="cs-CZ" sz="3000" b="1" dirty="0" err="1">
                <a:solidFill>
                  <a:srgbClr val="002060"/>
                </a:solidFill>
              </a:rPr>
              <a:t>present</a:t>
            </a:r>
            <a:endParaRPr lang="en-US" altLang="cs-CZ" sz="3000" b="1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altLang="cs-CZ" sz="3000" dirty="0">
                <a:solidFill>
                  <a:srgbClr val="FF0000"/>
                </a:solidFill>
              </a:rPr>
              <a:t>If the house had a big garden, we would buy it.</a:t>
            </a:r>
          </a:p>
          <a:p>
            <a:pPr>
              <a:buNone/>
            </a:pPr>
            <a:r>
              <a:rPr lang="en-US" altLang="cs-CZ" sz="3000" dirty="0">
                <a:solidFill>
                  <a:srgbClr val="002060"/>
                </a:solidFill>
              </a:rPr>
              <a:t>We have seen the house. </a:t>
            </a:r>
          </a:p>
          <a:p>
            <a:pPr>
              <a:buNone/>
            </a:pPr>
            <a:r>
              <a:rPr lang="en-US" altLang="cs-CZ" sz="3000" dirty="0">
                <a:solidFill>
                  <a:srgbClr val="002060"/>
                </a:solidFill>
              </a:rPr>
              <a:t>The house doesn’t have a big garden.</a:t>
            </a:r>
            <a:r>
              <a:rPr lang="cs-CZ" altLang="cs-CZ" sz="3000" dirty="0">
                <a:solidFill>
                  <a:srgbClr val="002060"/>
                </a:solidFill>
              </a:rPr>
              <a:t> - </a:t>
            </a:r>
            <a:r>
              <a:rPr lang="cs-CZ" altLang="cs-CZ" sz="3000" b="1" dirty="0" err="1">
                <a:solidFill>
                  <a:srgbClr val="002060"/>
                </a:solidFill>
              </a:rPr>
              <a:t>present</a:t>
            </a:r>
            <a:endParaRPr lang="en-US" altLang="cs-CZ" sz="3000" b="1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altLang="cs-CZ" sz="3000" dirty="0">
                <a:solidFill>
                  <a:srgbClr val="002060"/>
                </a:solidFill>
              </a:rPr>
              <a:t>We won’t buy it.</a:t>
            </a:r>
            <a:r>
              <a:rPr lang="cs-CZ" altLang="cs-CZ" sz="3000" dirty="0">
                <a:solidFill>
                  <a:srgbClr val="002060"/>
                </a:solidFill>
              </a:rPr>
              <a:t> - </a:t>
            </a:r>
            <a:r>
              <a:rPr lang="cs-CZ" altLang="cs-CZ" sz="3000" b="1" dirty="0" err="1">
                <a:solidFill>
                  <a:srgbClr val="002060"/>
                </a:solidFill>
              </a:rPr>
              <a:t>future</a:t>
            </a:r>
            <a:endParaRPr lang="en-US" altLang="cs-CZ" sz="3000" b="1" dirty="0">
              <a:solidFill>
                <a:srgbClr val="002060"/>
              </a:solidFill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cs-CZ" sz="3000" dirty="0">
              <a:solidFill>
                <a:srgbClr val="002060"/>
              </a:solidFill>
            </a:endParaRPr>
          </a:p>
          <a:p>
            <a:pPr>
              <a:buFont typeface="Arial" panose="020B0604020202020204" pitchFamily="34" charset="0"/>
              <a:buNone/>
            </a:pPr>
            <a:r>
              <a:rPr lang="cs-CZ" altLang="cs-CZ" sz="3000" b="1" u="sng" dirty="0">
                <a:solidFill>
                  <a:srgbClr val="002060"/>
                </a:solidFill>
              </a:rPr>
              <a:t>3</a:t>
            </a:r>
            <a:r>
              <a:rPr lang="en-US" altLang="cs-CZ" sz="3000" b="1" u="sng" baseline="30000" dirty="0" err="1">
                <a:solidFill>
                  <a:srgbClr val="002060"/>
                </a:solidFill>
              </a:rPr>
              <a:t>nd</a:t>
            </a:r>
            <a:r>
              <a:rPr lang="en-US" altLang="cs-CZ" sz="3000" b="1" u="sng" dirty="0">
                <a:solidFill>
                  <a:srgbClr val="002060"/>
                </a:solidFill>
              </a:rPr>
              <a:t> conditional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sz="3000" b="1" dirty="0">
                <a:solidFill>
                  <a:srgbClr val="002060"/>
                </a:solidFill>
              </a:rPr>
              <a:t>We know it’s not true. </a:t>
            </a:r>
            <a:r>
              <a:rPr lang="en-US" altLang="cs-CZ" sz="3000" dirty="0">
                <a:solidFill>
                  <a:srgbClr val="002060"/>
                </a:solidFill>
              </a:rPr>
              <a:t>You can say the opposite</a:t>
            </a:r>
            <a:r>
              <a:rPr lang="cs-CZ" altLang="cs-CZ" sz="3000" dirty="0">
                <a:solidFill>
                  <a:srgbClr val="002060"/>
                </a:solidFill>
              </a:rPr>
              <a:t> – in </a:t>
            </a:r>
            <a:r>
              <a:rPr lang="cs-CZ" altLang="cs-CZ" sz="3000" dirty="0" err="1">
                <a:solidFill>
                  <a:srgbClr val="002060"/>
                </a:solidFill>
              </a:rPr>
              <a:t>the</a:t>
            </a:r>
            <a:r>
              <a:rPr lang="cs-CZ" altLang="cs-CZ" sz="3000" dirty="0">
                <a:solidFill>
                  <a:srgbClr val="002060"/>
                </a:solidFill>
              </a:rPr>
              <a:t> </a:t>
            </a:r>
            <a:r>
              <a:rPr lang="cs-CZ" altLang="cs-CZ" sz="3000" b="1" dirty="0">
                <a:solidFill>
                  <a:srgbClr val="002060"/>
                </a:solidFill>
              </a:rPr>
              <a:t>past</a:t>
            </a:r>
            <a:endParaRPr lang="en-US" altLang="cs-CZ" sz="3000" b="1" dirty="0">
              <a:solidFill>
                <a:srgbClr val="002060"/>
              </a:solidFill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cs-CZ" sz="3000" dirty="0">
                <a:solidFill>
                  <a:srgbClr val="FF0000"/>
                </a:solidFill>
              </a:rPr>
              <a:t>If </a:t>
            </a:r>
            <a:r>
              <a:rPr lang="cs-CZ" altLang="cs-CZ" sz="3000" dirty="0" err="1">
                <a:solidFill>
                  <a:srgbClr val="FF0000"/>
                </a:solidFill>
              </a:rPr>
              <a:t>we</a:t>
            </a:r>
            <a:r>
              <a:rPr lang="cs-CZ" altLang="cs-CZ" sz="3000" dirty="0">
                <a:solidFill>
                  <a:srgbClr val="FF0000"/>
                </a:solidFill>
              </a:rPr>
              <a:t> had </a:t>
            </a:r>
            <a:r>
              <a:rPr lang="cs-CZ" altLang="cs-CZ" sz="3000" dirty="0" err="1">
                <a:solidFill>
                  <a:srgbClr val="FF0000"/>
                </a:solidFill>
              </a:rPr>
              <a:t>known</a:t>
            </a:r>
            <a:r>
              <a:rPr lang="cs-CZ" altLang="cs-CZ" sz="3000" dirty="0">
                <a:solidFill>
                  <a:srgbClr val="FF0000"/>
                </a:solidFill>
              </a:rPr>
              <a:t> </a:t>
            </a:r>
            <a:r>
              <a:rPr lang="cs-CZ" altLang="cs-CZ" sz="3000" dirty="0" err="1">
                <a:solidFill>
                  <a:srgbClr val="FF0000"/>
                </a:solidFill>
              </a:rPr>
              <a:t>that</a:t>
            </a:r>
            <a:r>
              <a:rPr lang="en-US" altLang="cs-CZ" sz="3000" dirty="0">
                <a:solidFill>
                  <a:srgbClr val="FF0000"/>
                </a:solidFill>
              </a:rPr>
              <a:t>, we would </a:t>
            </a:r>
            <a:r>
              <a:rPr lang="cs-CZ" altLang="cs-CZ" sz="3000" dirty="0" err="1">
                <a:solidFill>
                  <a:srgbClr val="FF0000"/>
                </a:solidFill>
              </a:rPr>
              <a:t>have</a:t>
            </a:r>
            <a:r>
              <a:rPr lang="cs-CZ" altLang="cs-CZ" sz="3000" dirty="0">
                <a:solidFill>
                  <a:srgbClr val="FF0000"/>
                </a:solidFill>
              </a:rPr>
              <a:t> </a:t>
            </a:r>
            <a:r>
              <a:rPr lang="cs-CZ" altLang="cs-CZ" sz="3000" dirty="0" err="1">
                <a:solidFill>
                  <a:srgbClr val="FF0000"/>
                </a:solidFill>
              </a:rPr>
              <a:t>bought</a:t>
            </a:r>
            <a:r>
              <a:rPr lang="cs-CZ" altLang="cs-CZ" sz="3000" dirty="0">
                <a:solidFill>
                  <a:srgbClr val="FF0000"/>
                </a:solidFill>
              </a:rPr>
              <a:t> </a:t>
            </a:r>
            <a:r>
              <a:rPr lang="cs-CZ" altLang="cs-CZ" sz="3000" dirty="0" err="1">
                <a:solidFill>
                  <a:srgbClr val="FF0000"/>
                </a:solidFill>
              </a:rPr>
              <a:t>it</a:t>
            </a:r>
            <a:r>
              <a:rPr lang="en-US" altLang="cs-CZ" sz="3000" dirty="0">
                <a:solidFill>
                  <a:srgbClr val="FF0000"/>
                </a:solidFill>
              </a:rPr>
              <a:t>.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cs-CZ" sz="3000" dirty="0">
                <a:solidFill>
                  <a:srgbClr val="002060"/>
                </a:solidFill>
              </a:rPr>
              <a:t>We </a:t>
            </a:r>
            <a:r>
              <a:rPr lang="cs-CZ" altLang="cs-CZ" sz="3000" dirty="0" err="1">
                <a:solidFill>
                  <a:srgbClr val="002060"/>
                </a:solidFill>
              </a:rPr>
              <a:t>didn´t</a:t>
            </a:r>
            <a:r>
              <a:rPr lang="cs-CZ" altLang="cs-CZ" sz="3000" dirty="0">
                <a:solidFill>
                  <a:srgbClr val="002060"/>
                </a:solidFill>
              </a:rPr>
              <a:t> </a:t>
            </a:r>
            <a:r>
              <a:rPr lang="cs-CZ" altLang="cs-CZ" sz="3000" dirty="0" err="1">
                <a:solidFill>
                  <a:srgbClr val="002060"/>
                </a:solidFill>
              </a:rPr>
              <a:t>know</a:t>
            </a:r>
            <a:r>
              <a:rPr lang="cs-CZ" altLang="cs-CZ" sz="3000" dirty="0">
                <a:solidFill>
                  <a:srgbClr val="002060"/>
                </a:solidFill>
              </a:rPr>
              <a:t> </a:t>
            </a:r>
            <a:r>
              <a:rPr lang="cs-CZ" altLang="cs-CZ" sz="3000" dirty="0" err="1">
                <a:solidFill>
                  <a:srgbClr val="002060"/>
                </a:solidFill>
              </a:rPr>
              <a:t>that</a:t>
            </a:r>
            <a:r>
              <a:rPr lang="en-US" altLang="cs-CZ" sz="3000" dirty="0">
                <a:solidFill>
                  <a:srgbClr val="002060"/>
                </a:solidFill>
              </a:rPr>
              <a:t>. </a:t>
            </a:r>
            <a:r>
              <a:rPr lang="cs-CZ" altLang="cs-CZ" sz="3000" dirty="0">
                <a:solidFill>
                  <a:srgbClr val="002060"/>
                </a:solidFill>
              </a:rPr>
              <a:t>- </a:t>
            </a:r>
            <a:r>
              <a:rPr lang="cs-CZ" altLang="cs-CZ" sz="3000" b="1" dirty="0">
                <a:solidFill>
                  <a:srgbClr val="002060"/>
                </a:solidFill>
              </a:rPr>
              <a:t>past</a:t>
            </a:r>
            <a:endParaRPr lang="en-US" altLang="cs-CZ" sz="3000" b="1" dirty="0">
              <a:solidFill>
                <a:srgbClr val="002060"/>
              </a:solidFill>
            </a:endParaRPr>
          </a:p>
          <a:p>
            <a:pPr>
              <a:buFont typeface="Arial" panose="020B0604020202020204" pitchFamily="34" charset="0"/>
              <a:buNone/>
            </a:pPr>
            <a:r>
              <a:rPr lang="cs-CZ" altLang="cs-CZ" sz="3000" dirty="0" err="1">
                <a:solidFill>
                  <a:srgbClr val="002060"/>
                </a:solidFill>
              </a:rPr>
              <a:t>We</a:t>
            </a:r>
            <a:r>
              <a:rPr lang="cs-CZ" altLang="cs-CZ" sz="3000" dirty="0">
                <a:solidFill>
                  <a:srgbClr val="002060"/>
                </a:solidFill>
              </a:rPr>
              <a:t> </a:t>
            </a:r>
            <a:r>
              <a:rPr lang="cs-CZ" altLang="cs-CZ" sz="3000" dirty="0" err="1">
                <a:solidFill>
                  <a:srgbClr val="002060"/>
                </a:solidFill>
              </a:rPr>
              <a:t>bought</a:t>
            </a:r>
            <a:r>
              <a:rPr lang="cs-CZ" altLang="cs-CZ" sz="3000" dirty="0">
                <a:solidFill>
                  <a:srgbClr val="002060"/>
                </a:solidFill>
              </a:rPr>
              <a:t> </a:t>
            </a:r>
            <a:r>
              <a:rPr lang="cs-CZ" altLang="cs-CZ" sz="3000" dirty="0" err="1">
                <a:solidFill>
                  <a:srgbClr val="002060"/>
                </a:solidFill>
              </a:rPr>
              <a:t>it</a:t>
            </a:r>
            <a:r>
              <a:rPr lang="en-US" altLang="cs-CZ" sz="3000" dirty="0">
                <a:solidFill>
                  <a:srgbClr val="002060"/>
                </a:solidFill>
              </a:rPr>
              <a:t>.</a:t>
            </a:r>
            <a:r>
              <a:rPr lang="cs-CZ" altLang="cs-CZ" sz="3000" dirty="0">
                <a:solidFill>
                  <a:srgbClr val="002060"/>
                </a:solidFill>
              </a:rPr>
              <a:t> – </a:t>
            </a:r>
            <a:r>
              <a:rPr lang="cs-CZ" altLang="cs-CZ" sz="3000" b="1" dirty="0">
                <a:solidFill>
                  <a:srgbClr val="002060"/>
                </a:solidFill>
              </a:rPr>
              <a:t>past</a:t>
            </a:r>
          </a:p>
          <a:p>
            <a:pPr>
              <a:buFont typeface="Arial" panose="020B0604020202020204" pitchFamily="34" charset="0"/>
              <a:buNone/>
            </a:pPr>
            <a:endParaRPr lang="en-US" altLang="cs-CZ" sz="3000" b="1" dirty="0">
              <a:solidFill>
                <a:srgbClr val="002060"/>
              </a:solidFill>
            </a:endParaRPr>
          </a:p>
          <a:p>
            <a:pPr>
              <a:buFont typeface="Arial" panose="020B0604020202020204" pitchFamily="34" charset="0"/>
              <a:buNone/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294205102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>
            <a:extLst>
              <a:ext uri="{FF2B5EF4-FFF2-40B4-BE49-F238E27FC236}">
                <a16:creationId xmlns:a16="http://schemas.microsoft.com/office/drawing/2014/main" id="{1EDF18DE-8608-4113-B84E-2D2F0F4AD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049" y="517388"/>
            <a:ext cx="9633751" cy="936625"/>
          </a:xfrm>
        </p:spPr>
        <p:txBody>
          <a:bodyPr/>
          <a:lstStyle/>
          <a:p>
            <a:pPr algn="l"/>
            <a:r>
              <a:rPr lang="cs-CZ" altLang="cs-CZ" sz="3200" b="1" dirty="0">
                <a:solidFill>
                  <a:srgbClr val="002060"/>
                </a:solidFill>
              </a:rPr>
              <a:t>Source Reference:</a:t>
            </a:r>
          </a:p>
        </p:txBody>
      </p:sp>
      <p:sp>
        <p:nvSpPr>
          <p:cNvPr id="19459" name="Zástupný symbol pro obsah 2">
            <a:extLst>
              <a:ext uri="{FF2B5EF4-FFF2-40B4-BE49-F238E27FC236}">
                <a16:creationId xmlns:a16="http://schemas.microsoft.com/office/drawing/2014/main" id="{7DF064D2-59D7-4514-B92D-72EE79DCF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049" y="1775533"/>
            <a:ext cx="9983001" cy="4966579"/>
          </a:xfrm>
        </p:spPr>
        <p:txBody>
          <a:bodyPr/>
          <a:lstStyle/>
          <a:p>
            <a:r>
              <a:rPr lang="cs-CZ" altLang="cs-CZ" sz="2400" dirty="0">
                <a:solidFill>
                  <a:srgbClr val="002060"/>
                </a:solidFill>
              </a:rPr>
              <a:t>HEIJMER, Joanna. Oxford </a:t>
            </a:r>
            <a:r>
              <a:rPr lang="cs-CZ" altLang="cs-CZ" sz="2400" dirty="0" err="1">
                <a:solidFill>
                  <a:srgbClr val="002060"/>
                </a:solidFill>
              </a:rPr>
              <a:t>Exam</a:t>
            </a:r>
            <a:r>
              <a:rPr lang="cs-CZ" altLang="cs-CZ" sz="2400" dirty="0">
                <a:solidFill>
                  <a:srgbClr val="002060"/>
                </a:solidFill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</a:rPr>
              <a:t>Trainer</a:t>
            </a:r>
            <a:r>
              <a:rPr lang="cs-CZ" altLang="cs-CZ" sz="2400" dirty="0">
                <a:solidFill>
                  <a:srgbClr val="002060"/>
                </a:solidFill>
              </a:rPr>
              <a:t>. 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2018.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OXENDEN, </a:t>
            </a:r>
            <a:r>
              <a:rPr lang="cs-CZ" altLang="cs-CZ" sz="2400" dirty="0" err="1">
                <a:solidFill>
                  <a:srgbClr val="002060"/>
                </a:solidFill>
              </a:rPr>
              <a:t>Clive</a:t>
            </a:r>
            <a:r>
              <a:rPr lang="cs-CZ" altLang="cs-CZ" sz="2400" dirty="0">
                <a:solidFill>
                  <a:srgbClr val="002060"/>
                </a:solidFill>
              </a:rPr>
              <a:t>, Christina LATHAM-KOENIG, Paul SELIGSON a </a:t>
            </a:r>
            <a:r>
              <a:rPr lang="cs-CZ" altLang="cs-CZ" sz="2400" dirty="0" err="1">
                <a:solidFill>
                  <a:srgbClr val="002060"/>
                </a:solidFill>
              </a:rPr>
              <a:t>Lindsay</a:t>
            </a:r>
            <a:r>
              <a:rPr lang="cs-CZ" altLang="cs-CZ" sz="2400" dirty="0">
                <a:solidFill>
                  <a:srgbClr val="002060"/>
                </a:solidFill>
              </a:rPr>
              <a:t> CLANDFIELD. </a:t>
            </a:r>
            <a:r>
              <a:rPr lang="cs-CZ" altLang="cs-CZ" sz="2400" i="1" dirty="0">
                <a:solidFill>
                  <a:srgbClr val="002060"/>
                </a:solidFill>
              </a:rPr>
              <a:t>New </a:t>
            </a:r>
            <a:r>
              <a:rPr lang="cs-CZ" altLang="cs-CZ" sz="2400" i="1" dirty="0" err="1">
                <a:solidFill>
                  <a:srgbClr val="002060"/>
                </a:solidFill>
              </a:rPr>
              <a:t>English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cs-CZ" altLang="cs-CZ" sz="2400" i="1" dirty="0" err="1">
                <a:solidFill>
                  <a:srgbClr val="002060"/>
                </a:solidFill>
              </a:rPr>
              <a:t>file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cs-CZ" altLang="cs-CZ" sz="2400" dirty="0">
                <a:solidFill>
                  <a:srgbClr val="002060"/>
                </a:solidFill>
              </a:rPr>
              <a:t>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2007. 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HASTINGS, Bob, Marta UMIŃSKA a Dominika CHANDLER. </a:t>
            </a:r>
            <a:r>
              <a:rPr lang="cs-CZ" altLang="cs-CZ" sz="2400" i="1" dirty="0">
                <a:solidFill>
                  <a:srgbClr val="002060"/>
                </a:solidFill>
              </a:rPr>
              <a:t>Maturita </a:t>
            </a:r>
            <a:r>
              <a:rPr lang="cs-CZ" altLang="cs-CZ" sz="2400" i="1" dirty="0" err="1">
                <a:solidFill>
                  <a:srgbClr val="002060"/>
                </a:solidFill>
              </a:rPr>
              <a:t>activator</a:t>
            </a:r>
            <a:r>
              <a:rPr lang="cs-CZ" altLang="cs-CZ" sz="2400" dirty="0">
                <a:solidFill>
                  <a:srgbClr val="002060"/>
                </a:solidFill>
              </a:rPr>
              <a:t>. </a:t>
            </a:r>
            <a:r>
              <a:rPr lang="cs-CZ" altLang="cs-CZ" sz="2400" dirty="0" err="1">
                <a:solidFill>
                  <a:srgbClr val="002060"/>
                </a:solidFill>
              </a:rPr>
              <a:t>Pearson</a:t>
            </a:r>
            <a:r>
              <a:rPr lang="cs-CZ" altLang="cs-CZ" sz="2400" dirty="0">
                <a:solidFill>
                  <a:srgbClr val="002060"/>
                </a:solidFill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</a:rPr>
              <a:t>Education</a:t>
            </a:r>
            <a:r>
              <a:rPr lang="cs-CZ" altLang="cs-CZ" sz="2400" dirty="0">
                <a:solidFill>
                  <a:srgbClr val="002060"/>
                </a:solidFill>
              </a:rPr>
              <a:t>, 2009. 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 a William R. SMALZER. </a:t>
            </a:r>
            <a:r>
              <a:rPr lang="en-US" altLang="cs-CZ" sz="2400" i="1" dirty="0">
                <a:solidFill>
                  <a:srgbClr val="002060"/>
                </a:solidFill>
              </a:rPr>
              <a:t>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</a:t>
            </a:r>
            <a:r>
              <a:rPr lang="en-US" altLang="cs-CZ" sz="2400" dirty="0">
                <a:solidFill>
                  <a:srgbClr val="002060"/>
                </a:solidFill>
              </a:rPr>
              <a:t>Cambridge University Press, 2009.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Raymond. </a:t>
            </a:r>
            <a:r>
              <a:rPr lang="en-US" altLang="cs-CZ" sz="2400" i="1" dirty="0">
                <a:solidFill>
                  <a:srgbClr val="002060"/>
                </a:solidFill>
              </a:rPr>
              <a:t>Essential 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</a:t>
            </a:r>
            <a:r>
              <a:rPr lang="en-US" altLang="cs-CZ" sz="2400" dirty="0">
                <a:solidFill>
                  <a:srgbClr val="002060"/>
                </a:solidFill>
              </a:rPr>
              <a:t> Cambridge University Press, 2015</a:t>
            </a:r>
            <a:r>
              <a:rPr lang="cs-CZ" altLang="cs-CZ" sz="2400" dirty="0">
                <a:solidFill>
                  <a:srgbClr val="002060"/>
                </a:solidFill>
              </a:rPr>
              <a:t>.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PETERS, Sarah a Tomáš GRÁF. </a:t>
            </a:r>
            <a:r>
              <a:rPr lang="cs-CZ" altLang="cs-CZ" sz="2400" i="1" dirty="0">
                <a:solidFill>
                  <a:srgbClr val="002060"/>
                </a:solidFill>
              </a:rPr>
              <a:t>Time to </a:t>
            </a:r>
            <a:r>
              <a:rPr lang="cs-CZ" altLang="cs-CZ" sz="2400" i="1" dirty="0" err="1">
                <a:solidFill>
                  <a:srgbClr val="002060"/>
                </a:solidFill>
              </a:rPr>
              <a:t>talk.</a:t>
            </a:r>
            <a:r>
              <a:rPr lang="cs-CZ" altLang="cs-CZ" sz="2400" dirty="0" err="1">
                <a:solidFill>
                  <a:srgbClr val="002060"/>
                </a:solidFill>
              </a:rPr>
              <a:t>Polyglot</a:t>
            </a:r>
            <a:r>
              <a:rPr lang="cs-CZ" altLang="cs-CZ" sz="2400" dirty="0">
                <a:solidFill>
                  <a:srgbClr val="002060"/>
                </a:solidFill>
              </a:rPr>
              <a:t>, 2004.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791EAFE1FBF0408A54535304CFB6D8" ma:contentTypeVersion="12" ma:contentTypeDescription="Create a new document." ma:contentTypeScope="" ma:versionID="fc1b1597f34d6e1fba9730945ef2d8f0">
  <xsd:schema xmlns:xsd="http://www.w3.org/2001/XMLSchema" xmlns:xs="http://www.w3.org/2001/XMLSchema" xmlns:p="http://schemas.microsoft.com/office/2006/metadata/properties" xmlns:ns3="2faf5c38-7a8c-4573-9f5c-7b53d6e70e6d" xmlns:ns4="557599e2-d8b4-4958-85a0-d24da29956df" targetNamespace="http://schemas.microsoft.com/office/2006/metadata/properties" ma:root="true" ma:fieldsID="b70351670b9d941adbc2c20c9cbbd668" ns3:_="" ns4:_="">
    <xsd:import namespace="2faf5c38-7a8c-4573-9f5c-7b53d6e70e6d"/>
    <xsd:import namespace="557599e2-d8b4-4958-85a0-d24da29956d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af5c38-7a8c-4573-9f5c-7b53d6e70e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7599e2-d8b4-4958-85a0-d24da29956df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3EA8E2A-BED4-4E78-B92B-8E84041368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af5c38-7a8c-4573-9f5c-7b53d6e70e6d"/>
    <ds:schemaRef ds:uri="557599e2-d8b4-4958-85a0-d24da29956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C91616-CD76-4003-ADA2-9B00753BAC0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4322BA0-E7F1-4034-A56E-CC171B45198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1239</TotalTime>
  <Words>736</Words>
  <Application>Microsoft Office PowerPoint</Application>
  <PresentationFormat>Širokoúhlá obrazovka</PresentationFormat>
  <Paragraphs>125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Motiv Office</vt:lpstr>
      <vt:lpstr>3rd Conditional</vt:lpstr>
      <vt:lpstr>3rd conditional</vt:lpstr>
      <vt:lpstr>Past perfect simple had + past participle (regular verbs –ed, irregular – list 3rd collumn)</vt:lpstr>
      <vt:lpstr>Past conditional would + have + past participle (regular verbs –ed, irregular – list 3rd collumn)</vt:lpstr>
      <vt:lpstr>Prezentace aplikace PowerPoint</vt:lpstr>
      <vt:lpstr>Prezentace aplikace PowerPoint</vt:lpstr>
      <vt:lpstr>1st  or 2nd </vt:lpstr>
      <vt:lpstr>2nd  or 3rd </vt:lpstr>
      <vt:lpstr>Source Reference: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Kristýna Krejčová</dc:creator>
  <cp:lastModifiedBy>Kristýna Krejčová</cp:lastModifiedBy>
  <cp:revision>4</cp:revision>
  <dcterms:created xsi:type="dcterms:W3CDTF">2020-06-01T10:05:16Z</dcterms:created>
  <dcterms:modified xsi:type="dcterms:W3CDTF">2020-06-02T06:54:00Z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0x01010073791EAFE1FBF0408A54535304CFB6D8</vt:lpwstr>
  </property>
</Properties>
</file>