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266" r:id="rId3"/>
    <p:sldId id="261" r:id="rId4"/>
    <p:sldId id="262" r:id="rId5"/>
    <p:sldId id="264" r:id="rId6"/>
    <p:sldId id="265" r:id="rId7"/>
    <p:sldId id="268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DBD55-D95C-4179-9B1D-E73A9AB891FA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B3249F-304D-42EE-890D-23403E7E7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8694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C65F9-E130-40D0-A63F-7505E1C8B0F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036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7418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4592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1465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578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778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265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1536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960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5548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1016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4836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09CD6-541C-4CF7-A2FD-40586AEAFA16}" type="datetimeFigureOut">
              <a:rPr lang="cs-CZ" smtClean="0"/>
              <a:t>07.03.2018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282B8-22FD-4FA5-A3DD-4AAEB0A6CB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520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u="sng" dirty="0" err="1">
                <a:solidFill>
                  <a:srgbClr val="002060"/>
                </a:solidFill>
              </a:rPr>
              <a:t>Quantifiers</a:t>
            </a:r>
            <a:endParaRPr lang="cs-CZ" u="sng" dirty="0">
              <a:solidFill>
                <a:srgbClr val="002060"/>
              </a:solidFill>
            </a:endParaRPr>
          </a:p>
        </p:txBody>
      </p:sp>
      <p:sp>
        <p:nvSpPr>
          <p:cNvPr id="4" name="Nadpis 1"/>
          <p:cNvSpPr txBox="1">
            <a:spLocks noGrp="1"/>
          </p:cNvSpPr>
          <p:nvPr>
            <p:ph type="subTitle" idx="1"/>
          </p:nvPr>
        </p:nvSpPr>
        <p:spPr bwMode="auto"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z="2000">
                <a:solidFill>
                  <a:schemeClr val="tx2">
                    <a:lumMod val="60000"/>
                    <a:lumOff val="40000"/>
                  </a:schemeClr>
                </a:solidFill>
              </a:rPr>
              <a:t>Kristýna Krejčová</a:t>
            </a:r>
            <a:endParaRPr lang="cs-CZ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1171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/>
          </p:nvPr>
        </p:nvGraphicFramePr>
        <p:xfrm>
          <a:off x="251520" y="1600200"/>
          <a:ext cx="8640966" cy="256032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6150">
                  <a:extLst>
                    <a:ext uri="{9D8B030D-6E8A-4147-A177-3AD203B41FA5}">
                      <a16:colId xmlns:a16="http://schemas.microsoft.com/office/drawing/2014/main" val="38206572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Počitatelná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aseline="0" dirty="0" err="1">
                          <a:solidFill>
                            <a:srgbClr val="002060"/>
                          </a:solidFill>
                        </a:rPr>
                        <a:t>podst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. jména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(+)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 (?/-)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Několik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Málo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málo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countable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baseline="0" dirty="0">
                          <a:solidFill>
                            <a:srgbClr val="002060"/>
                          </a:solidFill>
                        </a:rPr>
                        <a:t>A lot </a:t>
                      </a:r>
                      <a:r>
                        <a:rPr lang="cs-CZ" b="1" baseline="0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baseline="0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cs-CZ" b="1" baseline="0" dirty="0" err="1">
                          <a:solidFill>
                            <a:srgbClr val="002060"/>
                          </a:solidFill>
                        </a:rPr>
                        <a:t>Lots</a:t>
                      </a:r>
                      <a:r>
                        <a:rPr lang="cs-CZ" b="1" baseline="0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baseline="0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many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A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few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uncountable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A lot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Lots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of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Much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much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A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too</a:t>
                      </a:r>
                      <a:r>
                        <a:rPr lang="cs-CZ" b="1" dirty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cs-CZ" b="1" dirty="0" err="1">
                          <a:solidFill>
                            <a:srgbClr val="002060"/>
                          </a:solidFill>
                        </a:rPr>
                        <a:t>little</a:t>
                      </a:r>
                      <a:endParaRPr lang="cs-CZ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Nepočitatelná</a:t>
                      </a:r>
                    </a:p>
                    <a:p>
                      <a:r>
                        <a:rPr lang="cs-CZ" dirty="0" err="1">
                          <a:solidFill>
                            <a:srgbClr val="002060"/>
                          </a:solidFill>
                        </a:rPr>
                        <a:t>podst</a:t>
                      </a:r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. Jména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</a:t>
                      </a:r>
                      <a:r>
                        <a:rPr lang="cs-CZ" baseline="0" dirty="0">
                          <a:solidFill>
                            <a:srgbClr val="002060"/>
                          </a:solidFill>
                        </a:rPr>
                        <a:t> (+)</a:t>
                      </a:r>
                      <a:endParaRPr lang="cs-CZ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Hodně (?/-)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Trochu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Málo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solidFill>
                            <a:srgbClr val="002060"/>
                          </a:solidFill>
                        </a:rPr>
                        <a:t>Příliš málo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4800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294997"/>
              </p:ext>
            </p:extLst>
          </p:nvPr>
        </p:nvGraphicFramePr>
        <p:xfrm>
          <a:off x="467544" y="2492896"/>
          <a:ext cx="8229600" cy="22608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3616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NOUN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ADJECTIVE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ADVERB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b="1" u="sng" dirty="0">
                <a:solidFill>
                  <a:schemeClr val="tx2"/>
                </a:solidFill>
              </a:rPr>
              <a:t>ENOUGH - dost</a:t>
            </a:r>
          </a:p>
        </p:txBody>
      </p:sp>
    </p:spTree>
    <p:extLst>
      <p:ext uri="{BB962C8B-B14F-4D97-AF65-F5344CB8AC3E}">
        <p14:creationId xmlns:p14="http://schemas.microsoft.com/office/powerpoint/2010/main" val="3969067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7783351"/>
              </p:ext>
            </p:extLst>
          </p:nvPr>
        </p:nvGraphicFramePr>
        <p:xfrm>
          <a:off x="539552" y="2492896"/>
          <a:ext cx="8229600" cy="2260848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3616"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TIME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STRONG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53616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>
                          <a:solidFill>
                            <a:schemeClr val="tx2"/>
                          </a:solidFill>
                        </a:rPr>
                        <a:t>QUICKLY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1" dirty="0">
                          <a:solidFill>
                            <a:schemeClr val="tx2"/>
                          </a:solidFill>
                        </a:rPr>
                        <a:t>ENOUGH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400" dirty="0">
                        <a:solidFill>
                          <a:schemeClr val="tx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b="1" u="sng" dirty="0">
                <a:solidFill>
                  <a:schemeClr val="tx2"/>
                </a:solidFill>
              </a:rPr>
              <a:t>ENOUGH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2648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u="sng" dirty="0">
                <a:solidFill>
                  <a:schemeClr val="tx2"/>
                </a:solidFill>
              </a:rPr>
              <a:t>Use OF </a:t>
            </a:r>
            <a:r>
              <a:rPr lang="cs-CZ" sz="3600" b="1" u="sng" dirty="0" err="1">
                <a:solidFill>
                  <a:schemeClr val="tx2"/>
                </a:solidFill>
              </a:rPr>
              <a:t>only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when</a:t>
            </a:r>
            <a:r>
              <a:rPr lang="cs-CZ" sz="3600" b="1" u="sng" dirty="0">
                <a:solidFill>
                  <a:schemeClr val="tx2"/>
                </a:solidFill>
              </a:rPr>
              <a:t> a </a:t>
            </a:r>
            <a:r>
              <a:rPr lang="cs-CZ" sz="3600" b="1" u="sng" dirty="0" err="1">
                <a:solidFill>
                  <a:schemeClr val="tx2"/>
                </a:solidFill>
              </a:rPr>
              <a:t>noun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follows</a:t>
            </a:r>
            <a:endParaRPr lang="cs-CZ" sz="3600" b="1" u="sng" dirty="0">
              <a:solidFill>
                <a:schemeClr val="tx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He´s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got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>
                <a:solidFill>
                  <a:schemeClr val="tx2"/>
                </a:solidFill>
              </a:rPr>
              <a:t>a lot </a:t>
            </a:r>
            <a:r>
              <a:rPr lang="cs-CZ" b="1" dirty="0" err="1">
                <a:solidFill>
                  <a:schemeClr val="tx2"/>
                </a:solidFill>
              </a:rPr>
              <a:t>of</a:t>
            </a:r>
            <a:r>
              <a:rPr lang="cs-CZ" b="1" dirty="0">
                <a:solidFill>
                  <a:schemeClr val="tx2"/>
                </a:solidFill>
              </a:rPr>
              <a:t> </a:t>
            </a:r>
            <a:r>
              <a:rPr lang="cs-CZ" u="sng" dirty="0" err="1">
                <a:solidFill>
                  <a:schemeClr val="tx2"/>
                </a:solidFill>
              </a:rPr>
              <a:t>time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X</a:t>
            </a:r>
          </a:p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He </a:t>
            </a:r>
            <a:r>
              <a:rPr lang="cs-CZ" dirty="0" err="1">
                <a:solidFill>
                  <a:schemeClr val="tx2"/>
                </a:solidFill>
              </a:rPr>
              <a:t>works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>
                <a:solidFill>
                  <a:schemeClr val="tx2"/>
                </a:solidFill>
              </a:rPr>
              <a:t>a lot</a:t>
            </a:r>
            <a:r>
              <a:rPr lang="cs-CZ" dirty="0">
                <a:solidFill>
                  <a:schemeClr val="tx2"/>
                </a:solidFill>
              </a:rPr>
              <a:t>. </a:t>
            </a:r>
            <a:r>
              <a:rPr lang="cs-CZ" strike="sngStrike" dirty="0">
                <a:solidFill>
                  <a:schemeClr val="tx2"/>
                </a:solidFill>
              </a:rPr>
              <a:t>He </a:t>
            </a:r>
            <a:r>
              <a:rPr lang="cs-CZ" strike="sngStrike" dirty="0" err="1">
                <a:solidFill>
                  <a:schemeClr val="tx2"/>
                </a:solidFill>
              </a:rPr>
              <a:t>works</a:t>
            </a:r>
            <a:r>
              <a:rPr lang="cs-CZ" strike="sngStrike" dirty="0">
                <a:solidFill>
                  <a:schemeClr val="tx2"/>
                </a:solidFill>
              </a:rPr>
              <a:t> a lot </a:t>
            </a:r>
            <a:r>
              <a:rPr lang="cs-CZ" strike="sngStrike" dirty="0" err="1">
                <a:solidFill>
                  <a:schemeClr val="tx2"/>
                </a:solidFill>
              </a:rPr>
              <a:t>of</a:t>
            </a:r>
            <a:r>
              <a:rPr lang="cs-CZ" strike="sngStrike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3033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cs-CZ" sz="3600" b="1" u="sng" dirty="0">
                <a:solidFill>
                  <a:schemeClr val="tx2"/>
                </a:solidFill>
              </a:rPr>
              <a:t>Use TOO MUCH/MANY </a:t>
            </a:r>
            <a:r>
              <a:rPr lang="cs-CZ" sz="3600" b="1" u="sng" dirty="0" err="1">
                <a:solidFill>
                  <a:schemeClr val="tx2"/>
                </a:solidFill>
              </a:rPr>
              <a:t>only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when</a:t>
            </a:r>
            <a:r>
              <a:rPr lang="cs-CZ" sz="3600" b="1" u="sng" dirty="0">
                <a:solidFill>
                  <a:schemeClr val="tx2"/>
                </a:solidFill>
              </a:rPr>
              <a:t> a </a:t>
            </a:r>
            <a:r>
              <a:rPr lang="cs-CZ" sz="3600" b="1" u="sng" dirty="0" err="1">
                <a:solidFill>
                  <a:schemeClr val="tx2"/>
                </a:solidFill>
              </a:rPr>
              <a:t>noun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follows</a:t>
            </a:r>
            <a:br>
              <a:rPr lang="cs-CZ" sz="3600" b="1" u="sng" dirty="0">
                <a:solidFill>
                  <a:schemeClr val="tx2"/>
                </a:solidFill>
              </a:rPr>
            </a:br>
            <a:r>
              <a:rPr lang="cs-CZ" sz="3600" b="1" u="sng" dirty="0" err="1">
                <a:solidFill>
                  <a:schemeClr val="tx2"/>
                </a:solidFill>
              </a:rPr>
              <a:t>or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at</a:t>
            </a:r>
            <a:r>
              <a:rPr lang="cs-CZ" sz="3600" b="1" u="sng" dirty="0">
                <a:solidFill>
                  <a:schemeClr val="tx2"/>
                </a:solidFill>
              </a:rPr>
              <a:t> </a:t>
            </a:r>
            <a:r>
              <a:rPr lang="cs-CZ" sz="3600" b="1" u="sng" dirty="0" err="1">
                <a:solidFill>
                  <a:schemeClr val="tx2"/>
                </a:solidFill>
              </a:rPr>
              <a:t>the</a:t>
            </a:r>
            <a:r>
              <a:rPr lang="cs-CZ" sz="3600" b="1" u="sng" dirty="0">
                <a:solidFill>
                  <a:schemeClr val="tx2"/>
                </a:solidFill>
              </a:rPr>
              <a:t> end </a:t>
            </a:r>
            <a:r>
              <a:rPr lang="cs-CZ" sz="3600" b="1" u="sng" dirty="0" err="1">
                <a:solidFill>
                  <a:schemeClr val="tx2"/>
                </a:solidFill>
              </a:rPr>
              <a:t>of</a:t>
            </a:r>
            <a:r>
              <a:rPr lang="cs-CZ" sz="3600" b="1" u="sng" dirty="0">
                <a:solidFill>
                  <a:schemeClr val="tx2"/>
                </a:solidFill>
              </a:rPr>
              <a:t> a sentence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cs-CZ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He´s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got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b="1" dirty="0">
                <a:solidFill>
                  <a:schemeClr val="tx2"/>
                </a:solidFill>
              </a:rPr>
              <a:t> much </a:t>
            </a:r>
            <a:r>
              <a:rPr lang="cs-CZ" u="sng" dirty="0" err="1">
                <a:solidFill>
                  <a:schemeClr val="tx2"/>
                </a:solidFill>
              </a:rPr>
              <a:t>time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He´s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got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b="1" dirty="0">
                <a:solidFill>
                  <a:schemeClr val="tx2"/>
                </a:solidFill>
              </a:rPr>
              <a:t> many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u="sng" dirty="0" err="1">
                <a:solidFill>
                  <a:schemeClr val="tx2"/>
                </a:solidFill>
              </a:rPr>
              <a:t>problems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He </a:t>
            </a:r>
            <a:r>
              <a:rPr lang="cs-CZ" dirty="0" err="1">
                <a:solidFill>
                  <a:schemeClr val="tx2"/>
                </a:solidFill>
              </a:rPr>
              <a:t>works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b="1" dirty="0">
                <a:solidFill>
                  <a:schemeClr val="tx2"/>
                </a:solidFill>
              </a:rPr>
              <a:t> much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X</a:t>
            </a:r>
          </a:p>
          <a:p>
            <a:pPr marL="0" indent="0" algn="ctr">
              <a:buNone/>
            </a:pPr>
            <a:r>
              <a:rPr lang="cs-CZ" dirty="0">
                <a:solidFill>
                  <a:schemeClr val="tx2"/>
                </a:solidFill>
              </a:rPr>
              <a:t>He </a:t>
            </a:r>
            <a:r>
              <a:rPr lang="cs-CZ" dirty="0" err="1">
                <a:solidFill>
                  <a:schemeClr val="tx2"/>
                </a:solidFill>
              </a:rPr>
              <a:t>is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tired</a:t>
            </a:r>
            <a:r>
              <a:rPr lang="cs-CZ" dirty="0">
                <a:solidFill>
                  <a:schemeClr val="tx2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cs-CZ" dirty="0" err="1">
                <a:solidFill>
                  <a:schemeClr val="tx2"/>
                </a:solidFill>
              </a:rPr>
              <a:t>She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dirty="0" err="1">
                <a:solidFill>
                  <a:schemeClr val="tx2"/>
                </a:solidFill>
              </a:rPr>
              <a:t>is</a:t>
            </a:r>
            <a:r>
              <a:rPr lang="cs-CZ" dirty="0">
                <a:solidFill>
                  <a:schemeClr val="tx2"/>
                </a:solidFill>
              </a:rPr>
              <a:t> </a:t>
            </a:r>
            <a:r>
              <a:rPr lang="cs-CZ" b="1" dirty="0" err="1">
                <a:solidFill>
                  <a:schemeClr val="tx2"/>
                </a:solidFill>
              </a:rPr>
              <a:t>too</a:t>
            </a:r>
            <a:r>
              <a:rPr lang="cs-CZ" dirty="0">
                <a:solidFill>
                  <a:schemeClr val="tx2"/>
                </a:solidFill>
              </a:rPr>
              <a:t> busy.</a:t>
            </a:r>
          </a:p>
        </p:txBody>
      </p:sp>
    </p:spTree>
    <p:extLst>
      <p:ext uri="{BB962C8B-B14F-4D97-AF65-F5344CB8AC3E}">
        <p14:creationId xmlns:p14="http://schemas.microsoft.com/office/powerpoint/2010/main" val="403213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pPr algn="l"/>
            <a:r>
              <a:rPr lang="cs-CZ" sz="3200" dirty="0">
                <a:solidFill>
                  <a:srgbClr val="002060"/>
                </a:solidFill>
              </a:rPr>
              <a:t>Source Reference: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579296" cy="5688632"/>
          </a:xfrm>
        </p:spPr>
        <p:txBody>
          <a:bodyPr>
            <a:normAutofit/>
          </a:bodyPr>
          <a:lstStyle/>
          <a:p>
            <a:r>
              <a:rPr lang="cs-CZ" sz="2400" dirty="0">
                <a:solidFill>
                  <a:srgbClr val="002060"/>
                </a:solidFill>
                <a:effectLst/>
              </a:rPr>
              <a:t>OXENDEN,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Clive</a:t>
            </a:r>
            <a:r>
              <a:rPr lang="cs-CZ" sz="2400" dirty="0">
                <a:solidFill>
                  <a:srgbClr val="002060"/>
                </a:solidFill>
                <a:effectLst/>
              </a:rPr>
              <a:t>, Christina LATHAM-KOENIG, Paul SELIGSON a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Lindsay</a:t>
            </a:r>
            <a:r>
              <a:rPr lang="cs-CZ" sz="2400" dirty="0">
                <a:solidFill>
                  <a:srgbClr val="002060"/>
                </a:solidFill>
                <a:effectLst/>
              </a:rPr>
              <a:t> CLANDFIELD.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New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English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file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 </a:t>
            </a:r>
            <a:r>
              <a:rPr lang="cs-CZ" sz="2400" dirty="0">
                <a:solidFill>
                  <a:srgbClr val="002060"/>
                </a:solidFill>
                <a:effectLst/>
              </a:rPr>
              <a:t>Oxford University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Press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2007. 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  <a:effectLst/>
              </a:rPr>
              <a:t>HASTINGS, Bob, Marta UMIŃSKA a Dominika CHANDLER.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Maturita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activator</a:t>
            </a:r>
            <a:r>
              <a:rPr lang="cs-CZ" sz="2400" dirty="0">
                <a:solidFill>
                  <a:srgbClr val="002060"/>
                </a:solidFill>
                <a:effectLst/>
              </a:rPr>
              <a:t>.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Pearson</a:t>
            </a:r>
            <a:r>
              <a:rPr lang="cs-CZ" sz="2400" dirty="0">
                <a:solidFill>
                  <a:srgbClr val="002060"/>
                </a:solidFill>
                <a:effectLst/>
              </a:rPr>
              <a:t> 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Education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2009. </a:t>
            </a:r>
          </a:p>
          <a:p>
            <a:r>
              <a:rPr lang="en-US" sz="2400" dirty="0">
                <a:solidFill>
                  <a:srgbClr val="002060"/>
                </a:solidFill>
                <a:effectLst/>
              </a:rPr>
              <a:t>MURPHY, Raymond a William R. SMALZER. </a:t>
            </a:r>
            <a:r>
              <a:rPr lang="en-US" sz="2400" i="1" dirty="0">
                <a:solidFill>
                  <a:srgbClr val="002060"/>
                </a:solidFill>
                <a:effectLst/>
              </a:rPr>
              <a:t>Grammar in use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</a:t>
            </a:r>
            <a:r>
              <a:rPr lang="en-US" sz="2400" dirty="0">
                <a:solidFill>
                  <a:srgbClr val="002060"/>
                </a:solidFill>
                <a:effectLst/>
              </a:rPr>
              <a:t>Cambridge University Press, 2009.</a:t>
            </a:r>
          </a:p>
          <a:p>
            <a:r>
              <a:rPr lang="en-US" sz="2400" dirty="0">
                <a:solidFill>
                  <a:srgbClr val="002060"/>
                </a:solidFill>
                <a:effectLst/>
              </a:rPr>
              <a:t>MURPHY, Raymond. </a:t>
            </a:r>
            <a:r>
              <a:rPr lang="en-US" sz="2400" i="1" dirty="0">
                <a:solidFill>
                  <a:srgbClr val="002060"/>
                </a:solidFill>
                <a:effectLst/>
              </a:rPr>
              <a:t>Essential grammar in use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.</a:t>
            </a:r>
            <a:r>
              <a:rPr lang="en-US" sz="2400" dirty="0">
                <a:solidFill>
                  <a:srgbClr val="002060"/>
                </a:solidFill>
                <a:effectLst/>
              </a:rPr>
              <a:t> Cambridge University Press, 2015</a:t>
            </a:r>
            <a:r>
              <a:rPr lang="cs-CZ" sz="2400" dirty="0">
                <a:solidFill>
                  <a:srgbClr val="002060"/>
                </a:solidFill>
                <a:effectLst/>
              </a:rPr>
              <a:t>.</a:t>
            </a:r>
            <a:endParaRPr lang="cs-CZ" sz="2400" dirty="0">
              <a:solidFill>
                <a:srgbClr val="002060"/>
              </a:solidFill>
            </a:endParaRPr>
          </a:p>
          <a:p>
            <a:r>
              <a:rPr lang="cs-CZ" sz="2400" dirty="0">
                <a:solidFill>
                  <a:srgbClr val="002060"/>
                </a:solidFill>
                <a:effectLst/>
              </a:rPr>
              <a:t>PETERS, Sarah a Tomáš GRÁF. </a:t>
            </a:r>
            <a:r>
              <a:rPr lang="cs-CZ" sz="2400" i="1" dirty="0">
                <a:solidFill>
                  <a:srgbClr val="002060"/>
                </a:solidFill>
                <a:effectLst/>
              </a:rPr>
              <a:t>Time to </a:t>
            </a:r>
            <a:r>
              <a:rPr lang="cs-CZ" sz="2400" i="1" dirty="0" err="1">
                <a:solidFill>
                  <a:srgbClr val="002060"/>
                </a:solidFill>
                <a:effectLst/>
              </a:rPr>
              <a:t>talk.</a:t>
            </a:r>
            <a:r>
              <a:rPr lang="cs-CZ" sz="2400" dirty="0" err="1">
                <a:solidFill>
                  <a:srgbClr val="002060"/>
                </a:solidFill>
                <a:effectLst/>
              </a:rPr>
              <a:t>Polyglot</a:t>
            </a:r>
            <a:r>
              <a:rPr lang="cs-CZ" sz="2400" dirty="0">
                <a:solidFill>
                  <a:srgbClr val="002060"/>
                </a:solidFill>
                <a:effectLst/>
              </a:rPr>
              <a:t>, 2004. </a:t>
            </a:r>
          </a:p>
        </p:txBody>
      </p:sp>
    </p:spTree>
    <p:extLst>
      <p:ext uri="{BB962C8B-B14F-4D97-AF65-F5344CB8AC3E}">
        <p14:creationId xmlns:p14="http://schemas.microsoft.com/office/powerpoint/2010/main" val="280886168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237</Words>
  <Application>Microsoft Office PowerPoint</Application>
  <PresentationFormat>Předvádění na obrazovce (4:3)</PresentationFormat>
  <Paragraphs>69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systému Office</vt:lpstr>
      <vt:lpstr>Quantifiers</vt:lpstr>
      <vt:lpstr>Prezentace aplikace PowerPoint</vt:lpstr>
      <vt:lpstr>ENOUGH - dost</vt:lpstr>
      <vt:lpstr>ENOUGH</vt:lpstr>
      <vt:lpstr>Use OF only when a noun follows</vt:lpstr>
      <vt:lpstr>Use TOO MUCH/MANY only when a noun follows or at the end of a sentence</vt:lpstr>
      <vt:lpstr>Source Reference:</vt:lpstr>
    </vt:vector>
  </TitlesOfParts>
  <Company>VOŠ a SPŠ dopravní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Quantifiers</dc:title>
  <dc:creator>Krejčová Kristýna</dc:creator>
  <cp:lastModifiedBy>Krejčová Kristýna</cp:lastModifiedBy>
  <cp:revision>19</cp:revision>
  <dcterms:created xsi:type="dcterms:W3CDTF">2016-02-11T09:20:11Z</dcterms:created>
  <dcterms:modified xsi:type="dcterms:W3CDTF">2018-03-07T20:50:37Z</dcterms:modified>
</cp:coreProperties>
</file>